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5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6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7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1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6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5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1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0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8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7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88C47-3482-4FBD-ACD5-C8CA02E316F0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643B6-726F-4A81-A49E-6C102213E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2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772400" cy="1470025"/>
          </a:xfrm>
        </p:spPr>
        <p:txBody>
          <a:bodyPr/>
          <a:lstStyle/>
          <a:p>
            <a:r>
              <a:rPr lang="en-US" dirty="0" smtClean="0"/>
              <a:t>2013 Fall Faculty Conference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57400"/>
            <a:ext cx="6781800" cy="2743200"/>
          </a:xfrm>
        </p:spPr>
        <p:txBody>
          <a:bodyPr>
            <a:normAutofit fontScale="85000" lnSpcReduction="10000"/>
          </a:bodyPr>
          <a:lstStyle/>
          <a:p>
            <a:r>
              <a:rPr lang="en-US" sz="4600" dirty="0" smtClean="0">
                <a:solidFill>
                  <a:schemeClr val="tx1"/>
                </a:solidFill>
              </a:rPr>
              <a:t>Campus Improvements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Len T. Frey, Ph.D.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Vice Chancellor for Finance and Administration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5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Academics and Research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570511"/>
              </p:ext>
            </p:extLst>
          </p:nvPr>
        </p:nvGraphicFramePr>
        <p:xfrm>
          <a:off x="1447800" y="1752600"/>
          <a:ext cx="6248400" cy="28194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3705"/>
                <a:gridCol w="178134"/>
                <a:gridCol w="1356561"/>
              </a:tblGrid>
              <a:tr h="313267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Arkansas Biosciences </a:t>
                      </a:r>
                      <a:r>
                        <a:rPr lang="en-US" sz="1600" u="none" strike="noStrike" dirty="0" smtClean="0">
                          <a:effectLst/>
                        </a:rPr>
                        <a:t>Institute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Summer 2014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Child Development Center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Spring 2015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Classroom Renovations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Continuing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College of Business Exterior Restoration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Complete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College of Communications Printing Press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Complete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College of </a:t>
                      </a:r>
                      <a:r>
                        <a:rPr lang="en-US" sz="1600" u="none" strike="noStrike" dirty="0" smtClean="0">
                          <a:effectLst/>
                        </a:rPr>
                        <a:t>Education </a:t>
                      </a:r>
                      <a:r>
                        <a:rPr lang="en-US" sz="1600" u="none" strike="noStrike" dirty="0">
                          <a:effectLst/>
                        </a:rPr>
                        <a:t>Literacy Center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Summer 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 err="1">
                          <a:effectLst/>
                        </a:rPr>
                        <a:t>Dyess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Colony Restoration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Summer 2014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Engineering </a:t>
                      </a:r>
                      <a:r>
                        <a:rPr lang="en-US" sz="1600" u="none" strike="noStrike" dirty="0" smtClean="0">
                          <a:effectLst/>
                        </a:rPr>
                        <a:t>Laboratory </a:t>
                      </a:r>
                      <a:r>
                        <a:rPr lang="en-US" sz="1600" u="none" strike="noStrike" dirty="0">
                          <a:effectLst/>
                        </a:rPr>
                        <a:t>Fume Hoods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Summer 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Fine Arts Recital </a:t>
                      </a:r>
                      <a:r>
                        <a:rPr lang="en-US" sz="1600" u="none" strike="noStrike" dirty="0" smtClean="0">
                          <a:effectLst/>
                        </a:rPr>
                        <a:t>Hall Renovation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Fall 2013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21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Academics and Research, </a:t>
            </a:r>
            <a:br>
              <a:rPr lang="en-US" dirty="0" smtClean="0"/>
            </a:br>
            <a:r>
              <a:rPr lang="en-US" dirty="0"/>
              <a:t>C</a:t>
            </a:r>
            <a:r>
              <a:rPr lang="en-US" dirty="0" smtClean="0"/>
              <a:t>ontinued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764452"/>
              </p:ext>
            </p:extLst>
          </p:nvPr>
        </p:nvGraphicFramePr>
        <p:xfrm>
          <a:off x="1524000" y="2057400"/>
          <a:ext cx="6172200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56221"/>
                <a:gridCol w="175962"/>
                <a:gridCol w="1340017"/>
              </a:tblGrid>
              <a:tr h="3048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 smtClean="0">
                          <a:effectLst/>
                        </a:rPr>
                        <a:t>HPESS Building </a:t>
                      </a:r>
                      <a:r>
                        <a:rPr lang="en-US" sz="1600" u="none" strike="noStrike" dirty="0">
                          <a:effectLst/>
                        </a:rPr>
                        <a:t>Renovations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Summer 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Humanities and Social </a:t>
                      </a:r>
                      <a:r>
                        <a:rPr lang="en-US" sz="1600" u="none" strike="noStrike" dirty="0" smtClean="0">
                          <a:effectLst/>
                        </a:rPr>
                        <a:t>Sciences Building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Spring 2015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Johnny Cash Boyhood </a:t>
                      </a:r>
                      <a:r>
                        <a:rPr lang="en-US" sz="1600" u="none" strike="noStrike" dirty="0" smtClean="0">
                          <a:effectLst/>
                        </a:rPr>
                        <a:t>Home Restoration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Complete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 err="1">
                          <a:effectLst/>
                        </a:rPr>
                        <a:t>Kays</a:t>
                      </a:r>
                      <a:r>
                        <a:rPr lang="en-US" sz="1600" u="none" strike="noStrike" dirty="0">
                          <a:effectLst/>
                        </a:rPr>
                        <a:t> House Exterior Restoration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Complete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Learning Support Services </a:t>
                      </a:r>
                      <a:r>
                        <a:rPr lang="en-US" sz="1600" u="none" strike="noStrike" dirty="0" smtClean="0">
                          <a:effectLst/>
                        </a:rPr>
                        <a:t>Center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Summer 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Library-3rd Floor Faculty Center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Fall 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Library-6th Floor </a:t>
                      </a:r>
                      <a:r>
                        <a:rPr lang="en-US" sz="1600" u="none" strike="noStrike" dirty="0" smtClean="0">
                          <a:effectLst/>
                        </a:rPr>
                        <a:t>Project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Complete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Nursing Building Renovations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Summer 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Wilson Hall Renovations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Complete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2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Life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351125"/>
              </p:ext>
            </p:extLst>
          </p:nvPr>
        </p:nvGraphicFramePr>
        <p:xfrm>
          <a:off x="1447800" y="1676400"/>
          <a:ext cx="6248400" cy="213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3705"/>
                <a:gridCol w="178134"/>
                <a:gridCol w="1356561"/>
              </a:tblGrid>
              <a:tr h="3556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Collegiate Park </a:t>
                      </a:r>
                      <a:r>
                        <a:rPr lang="en-US" sz="1600" u="none" strike="noStrike" dirty="0" smtClean="0">
                          <a:effectLst/>
                        </a:rPr>
                        <a:t>Improvements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Summer 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Honors </a:t>
                      </a:r>
                      <a:r>
                        <a:rPr lang="en-US" sz="1600" u="none" strike="noStrike" dirty="0" smtClean="0">
                          <a:effectLst/>
                        </a:rPr>
                        <a:t>Living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Learning Community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Summer 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Intramural </a:t>
                      </a:r>
                      <a:r>
                        <a:rPr lang="en-US" sz="1600" u="none" strike="noStrike" dirty="0" smtClean="0">
                          <a:effectLst/>
                        </a:rPr>
                        <a:t>Fields </a:t>
                      </a:r>
                      <a:r>
                        <a:rPr lang="en-US" sz="1600" u="none" strike="noStrike" dirty="0">
                          <a:effectLst/>
                        </a:rPr>
                        <a:t>Paving and Parking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Complete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sv-SE" sz="1600" u="none" strike="noStrike" dirty="0">
                          <a:effectLst/>
                        </a:rPr>
                        <a:t>Kays Hall Air System Upgrade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Summer 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Sorority </a:t>
                      </a:r>
                      <a:r>
                        <a:rPr lang="en-US" sz="1600" u="none" strike="noStrike" dirty="0" smtClean="0">
                          <a:effectLst/>
                        </a:rPr>
                        <a:t>Houses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Summer 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indent="0" algn="l" fontAlgn="b">
                        <a:buFont typeface="Arial" pitchFamily="34" charset="0"/>
                        <a:buNone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80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Campus Improvements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265378"/>
              </p:ext>
            </p:extLst>
          </p:nvPr>
        </p:nvGraphicFramePr>
        <p:xfrm>
          <a:off x="1371600" y="1752600"/>
          <a:ext cx="6781800" cy="2438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5895"/>
                <a:gridCol w="53540"/>
                <a:gridCol w="1472365"/>
              </a:tblGrid>
              <a:tr h="3533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Campus ADA </a:t>
                      </a:r>
                      <a:r>
                        <a:rPr lang="en-US" sz="1600" u="none" strike="noStrike" dirty="0" smtClean="0">
                          <a:effectLst/>
                        </a:rPr>
                        <a:t>Improvements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Continuing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3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Campus Energy Conservation Projects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Continuing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3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Campus Safety </a:t>
                      </a:r>
                      <a:r>
                        <a:rPr lang="en-US" sz="1600" u="none" strike="noStrike" dirty="0" smtClean="0">
                          <a:effectLst/>
                        </a:rPr>
                        <a:t>Improvements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Continuing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3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Convocation Center Renovations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Complete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568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Driver Street Pedestrian and Parking Improvements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Summer 2013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3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>
                          <a:effectLst/>
                        </a:rPr>
                        <a:t>HPESS and </a:t>
                      </a:r>
                      <a:r>
                        <a:rPr lang="en-US" sz="1600" u="none" strike="noStrike" dirty="0" err="1">
                          <a:effectLst/>
                        </a:rPr>
                        <a:t>Kays</a:t>
                      </a:r>
                      <a:r>
                        <a:rPr lang="en-US" sz="1600" u="none" strike="noStrike" dirty="0">
                          <a:effectLst/>
                        </a:rPr>
                        <a:t> Hall </a:t>
                      </a:r>
                      <a:r>
                        <a:rPr lang="en-US" sz="1600" u="none" strike="noStrike" dirty="0" smtClean="0">
                          <a:effectLst/>
                        </a:rPr>
                        <a:t>Parking Lots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Complete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30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600" u="none" strike="noStrike" dirty="0" smtClean="0">
                          <a:effectLst/>
                        </a:rPr>
                        <a:t>Marion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Berry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Overpass and Loop Road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Fall 2015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17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197</Words>
  <Application>Microsoft Office PowerPoint</Application>
  <PresentationFormat>On-screen Show (4:3)</PresentationFormat>
  <Paragraphs>70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2013 Fall Faculty Conference</vt:lpstr>
      <vt:lpstr>Academics and Research </vt:lpstr>
      <vt:lpstr>Academics and Research,  Continued</vt:lpstr>
      <vt:lpstr>Student Life</vt:lpstr>
      <vt:lpstr>Other Campus Improvements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MYRA R. GOODWIN</dc:creator>
  <cp:lastModifiedBy>Jeannie Cossey</cp:lastModifiedBy>
  <cp:revision>8</cp:revision>
  <cp:lastPrinted>2013-08-13T19:21:26Z</cp:lastPrinted>
  <dcterms:created xsi:type="dcterms:W3CDTF">2013-08-13T13:55:31Z</dcterms:created>
  <dcterms:modified xsi:type="dcterms:W3CDTF">2013-08-14T20:46:19Z</dcterms:modified>
</cp:coreProperties>
</file>