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32918400" cy="438912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94"/>
  </p:normalViewPr>
  <p:slideViewPr>
    <p:cSldViewPr snapToGrid="0" snapToObjects="1">
      <p:cViewPr>
        <p:scale>
          <a:sx n="17" d="100"/>
          <a:sy n="17" d="100"/>
        </p:scale>
        <p:origin x="4648" y="480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40" cy="9408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FBFA-5219-764F-8BEB-995864CCD67B}" type="datetimeFigureOut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E951-8B10-FA40-8099-8A564F26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9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FBFA-5219-764F-8BEB-995864CCD67B}" type="datetimeFigureOut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E951-8B10-FA40-8099-8A564F26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9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0" y="11247123"/>
            <a:ext cx="26660477" cy="2396845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59" y="11247123"/>
            <a:ext cx="79444213" cy="2396845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FBFA-5219-764F-8BEB-995864CCD67B}" type="datetimeFigureOut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E951-8B10-FA40-8099-8A564F26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7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FBFA-5219-764F-8BEB-995864CCD67B}" type="datetimeFigureOut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E951-8B10-FA40-8099-8A564F26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5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63"/>
            <a:ext cx="27980640" cy="87172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66"/>
            <a:ext cx="27980640" cy="96011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FBFA-5219-764F-8BEB-995864CCD67B}" type="datetimeFigureOut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E951-8B10-FA40-8099-8A564F26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7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7" y="65542163"/>
            <a:ext cx="53052343" cy="185389517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2" y="65542163"/>
            <a:ext cx="53052347" cy="185389517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FBFA-5219-764F-8BEB-995864CCD67B}" type="datetimeFigureOut">
              <a:rPr lang="en-US" smtClean="0"/>
              <a:t>5/7/24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E951-8B10-FA40-8099-8A564F26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9824723"/>
            <a:ext cx="14544677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3919200"/>
            <a:ext cx="14544677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3"/>
            <a:ext cx="14550390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0"/>
            <a:ext cx="14550390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FBFA-5219-764F-8BEB-995864CCD67B}" type="datetimeFigureOut">
              <a:rPr lang="en-US" smtClean="0"/>
              <a:t>5/7/24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E951-8B10-FA40-8099-8A564F26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7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FBFA-5219-764F-8BEB-995864CCD67B}" type="datetimeFigureOut">
              <a:rPr lang="en-US" smtClean="0"/>
              <a:t>5/7/24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E951-8B10-FA40-8099-8A564F26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2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FBFA-5219-764F-8BEB-995864CCD67B}" type="datetimeFigureOut">
              <a:rPr lang="en-US" smtClean="0"/>
              <a:t>5/7/24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E951-8B10-FA40-8099-8A564F26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5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1747520"/>
            <a:ext cx="10829927" cy="74371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3"/>
            <a:ext cx="18402300" cy="3745992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9184643"/>
            <a:ext cx="10829927" cy="3002280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FBFA-5219-764F-8BEB-995864CCD67B}" type="datetimeFigureOut">
              <a:rPr lang="en-US" smtClean="0"/>
              <a:t>5/7/24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E951-8B10-FA40-8099-8A564F26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6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0"/>
            <a:ext cx="19751040" cy="362712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3"/>
            <a:ext cx="19751040" cy="515111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FBFA-5219-764F-8BEB-995864CCD67B}" type="datetimeFigureOut">
              <a:rPr lang="en-US" smtClean="0"/>
              <a:t>5/7/24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4E951-8B10-FA40-8099-8A564F26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48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3"/>
            <a:ext cx="29626560" cy="28966163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3FBFA-5219-764F-8BEB-995864CCD67B}" type="datetimeFigureOut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4E951-8B10-FA40-8099-8A564F261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0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>
          <a:xfrm>
            <a:off x="13812581" y="24711244"/>
            <a:ext cx="5293239" cy="79023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00" name="Content Placeholder 7"/>
          <p:cNvSpPr>
            <a:spLocks noGrp="1"/>
          </p:cNvSpPr>
          <p:nvPr/>
        </p:nvSpPr>
        <p:spPr>
          <a:xfrm>
            <a:off x="15487238" y="27675585"/>
            <a:ext cx="1943925" cy="2130528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870" y="604964"/>
            <a:ext cx="31726660" cy="511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sp>
        <p:nvSpPr>
          <p:cNvPr id="7" name="Title 5"/>
          <p:cNvSpPr>
            <a:spLocks noGrp="1"/>
          </p:cNvSpPr>
          <p:nvPr/>
        </p:nvSpPr>
        <p:spPr>
          <a:xfrm>
            <a:off x="4641134" y="604964"/>
            <a:ext cx="23636133" cy="4694719"/>
          </a:xfrm>
          <a:prstGeom prst="rect">
            <a:avLst/>
          </a:prstGeom>
        </p:spPr>
        <p:txBody>
          <a:bodyPr vert="horz" lIns="438880" tIns="219442" rIns="438880" bIns="219442" rtlCol="0" anchor="ctr">
            <a:normAutofit/>
          </a:bodyPr>
          <a:lstStyle>
            <a:lvl1pPr algn="ctr" defTabSz="2194405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6000" kern="1200" dirty="0">
                <a:solidFill>
                  <a:srgbClr val="FFFFFF"/>
                </a:solidFill>
                <a:latin typeface="Avenir Heavy"/>
                <a:cs typeface="Avenir Heavy"/>
              </a:rPr>
              <a:t>INSERT YOUR </a:t>
            </a:r>
            <a:r>
              <a:rPr lang="en-US" sz="6000" dirty="0">
                <a:solidFill>
                  <a:srgbClr val="FFFFFF"/>
                </a:solidFill>
                <a:latin typeface="Avenir Heavy"/>
                <a:cs typeface="Avenir Heavy"/>
              </a:rPr>
              <a:t>FYE ACADEMIC EXPO</a:t>
            </a:r>
            <a:r>
              <a:rPr lang="en-US" sz="6000" kern="1200" dirty="0">
                <a:solidFill>
                  <a:srgbClr val="FFFFFF"/>
                </a:solidFill>
                <a:latin typeface="Avenir Heavy"/>
                <a:cs typeface="Avenir Heavy"/>
              </a:rPr>
              <a:t> TITLE HERE</a:t>
            </a:r>
            <a:br>
              <a:rPr lang="en-US" sz="8000" kern="1200" dirty="0">
                <a:solidFill>
                  <a:srgbClr val="FFFFFF"/>
                </a:solidFill>
                <a:latin typeface="Univers 47 Condensed Light"/>
                <a:cs typeface="Univers 47 Condensed Light"/>
              </a:rPr>
            </a:br>
            <a:r>
              <a:rPr lang="en-US" sz="4000" i="1" kern="1200" dirty="0">
                <a:solidFill>
                  <a:srgbClr val="FFFFFF"/>
                </a:solidFill>
                <a:latin typeface="Avenir Light"/>
                <a:cs typeface="Avenir Light"/>
              </a:rPr>
              <a:t>COURSE INFORMATION  | ARKANSAS </a:t>
            </a:r>
            <a:r>
              <a:rPr lang="en-US" sz="4000" i="1" kern="1200" dirty="0">
                <a:solidFill>
                  <a:schemeClr val="bg1"/>
                </a:solidFill>
                <a:latin typeface="Avenir Light"/>
                <a:cs typeface="Avenir Light"/>
              </a:rPr>
              <a:t>STATE UNIVERSITY  |   JONESBORO, AR</a:t>
            </a:r>
            <a:endParaRPr lang="en-US" sz="4400" i="1" kern="1200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56" name="Text Placeholder 6"/>
          <p:cNvSpPr>
            <a:spLocks noGrp="1"/>
          </p:cNvSpPr>
          <p:nvPr/>
        </p:nvSpPr>
        <p:spPr>
          <a:xfrm>
            <a:off x="1398361" y="7724225"/>
            <a:ext cx="10512879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INTRODUCTION &amp; PURPOSE</a:t>
            </a:r>
          </a:p>
        </p:txBody>
      </p:sp>
      <p:sp>
        <p:nvSpPr>
          <p:cNvPr id="57" name="Content Placeholder 7"/>
          <p:cNvSpPr>
            <a:spLocks noGrp="1"/>
          </p:cNvSpPr>
          <p:nvPr/>
        </p:nvSpPr>
        <p:spPr>
          <a:xfrm>
            <a:off x="1430799" y="8765293"/>
            <a:ext cx="9646267" cy="8101555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1814612" y="881282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6"/>
          <p:cNvSpPr>
            <a:spLocks noGrp="1"/>
          </p:cNvSpPr>
          <p:nvPr/>
        </p:nvSpPr>
        <p:spPr>
          <a:xfrm>
            <a:off x="1516897" y="16588503"/>
            <a:ext cx="1039434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OBJECTIVES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1933148" y="17677106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7"/>
          <p:cNvSpPr>
            <a:spLocks noGrp="1"/>
          </p:cNvSpPr>
          <p:nvPr/>
        </p:nvSpPr>
        <p:spPr>
          <a:xfrm>
            <a:off x="1516895" y="17864444"/>
            <a:ext cx="9646267" cy="330662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kern="1200" dirty="0">
              <a:latin typeface="Avenir Light"/>
              <a:cs typeface="Avenir Light"/>
            </a:endParaRPr>
          </a:p>
        </p:txBody>
      </p:sp>
      <p:sp>
        <p:nvSpPr>
          <p:cNvPr id="62" name="Text Placeholder 6"/>
          <p:cNvSpPr>
            <a:spLocks noGrp="1"/>
          </p:cNvSpPr>
          <p:nvPr/>
        </p:nvSpPr>
        <p:spPr>
          <a:xfrm>
            <a:off x="1494327" y="23688030"/>
            <a:ext cx="1041691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METHODS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910577" y="24776632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Content Placeholder 7"/>
          <p:cNvSpPr>
            <a:spLocks noGrp="1"/>
          </p:cNvSpPr>
          <p:nvPr/>
        </p:nvSpPr>
        <p:spPr>
          <a:xfrm>
            <a:off x="1494324" y="24784706"/>
            <a:ext cx="9646267" cy="5154909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kern="1200" dirty="0">
              <a:latin typeface="Avenir Light"/>
              <a:cs typeface="Avenir Light"/>
            </a:endParaRPr>
          </a:p>
        </p:txBody>
      </p:sp>
      <p:sp>
        <p:nvSpPr>
          <p:cNvPr id="69" name="Text Placeholder 6"/>
          <p:cNvSpPr>
            <a:spLocks noGrp="1"/>
          </p:cNvSpPr>
          <p:nvPr/>
        </p:nvSpPr>
        <p:spPr>
          <a:xfrm>
            <a:off x="1669297" y="33340653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STUDENT POPULATION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85547" y="34429255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7"/>
          <p:cNvSpPr>
            <a:spLocks noGrp="1"/>
          </p:cNvSpPr>
          <p:nvPr/>
        </p:nvSpPr>
        <p:spPr>
          <a:xfrm>
            <a:off x="1775113" y="34514015"/>
            <a:ext cx="9646267" cy="496395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3812581" y="7967480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73" name="Rectangle 72"/>
          <p:cNvSpPr/>
          <p:nvPr/>
        </p:nvSpPr>
        <p:spPr>
          <a:xfrm>
            <a:off x="13812581" y="12422508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74" name="Content Placeholder 7"/>
          <p:cNvSpPr>
            <a:spLocks noGrp="1"/>
          </p:cNvSpPr>
          <p:nvPr/>
        </p:nvSpPr>
        <p:spPr>
          <a:xfrm>
            <a:off x="15471554" y="9365163"/>
            <a:ext cx="1975293" cy="1233912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75" name="Content Placeholder 7"/>
          <p:cNvSpPr>
            <a:spLocks noGrp="1"/>
          </p:cNvSpPr>
          <p:nvPr/>
        </p:nvSpPr>
        <p:spPr>
          <a:xfrm>
            <a:off x="15460068" y="13552184"/>
            <a:ext cx="1998265" cy="151468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76" name="Text Placeholder 6"/>
          <p:cNvSpPr>
            <a:spLocks noGrp="1"/>
          </p:cNvSpPr>
          <p:nvPr/>
        </p:nvSpPr>
        <p:spPr>
          <a:xfrm>
            <a:off x="21036948" y="7724225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FINDINGS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21344388" y="8806932"/>
            <a:ext cx="9646269" cy="75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Content Placeholder 7"/>
          <p:cNvSpPr>
            <a:spLocks noGrp="1"/>
          </p:cNvSpPr>
          <p:nvPr/>
        </p:nvSpPr>
        <p:spPr>
          <a:xfrm>
            <a:off x="20971093" y="8881426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3812581" y="16866848"/>
            <a:ext cx="5293239" cy="7364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0" name="Content Placeholder 7"/>
          <p:cNvSpPr>
            <a:spLocks noGrp="1"/>
          </p:cNvSpPr>
          <p:nvPr/>
        </p:nvSpPr>
        <p:spPr>
          <a:xfrm>
            <a:off x="15487238" y="19396699"/>
            <a:ext cx="1943925" cy="2130528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3812581" y="33113926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8" name="Content Placeholder 7"/>
          <p:cNvSpPr>
            <a:spLocks noGrp="1"/>
          </p:cNvSpPr>
          <p:nvPr/>
        </p:nvSpPr>
        <p:spPr>
          <a:xfrm>
            <a:off x="15471554" y="34613209"/>
            <a:ext cx="1975293" cy="1233912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90" name="Text Placeholder 6"/>
          <p:cNvSpPr>
            <a:spLocks noGrp="1"/>
          </p:cNvSpPr>
          <p:nvPr/>
        </p:nvSpPr>
        <p:spPr>
          <a:xfrm>
            <a:off x="21036948" y="16581077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DISCUSSION &amp; ACTION PLAN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21453198" y="1766967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Content Placeholder 7"/>
          <p:cNvSpPr>
            <a:spLocks noGrp="1"/>
          </p:cNvSpPr>
          <p:nvPr/>
        </p:nvSpPr>
        <p:spPr>
          <a:xfrm>
            <a:off x="21142764" y="17754439"/>
            <a:ext cx="9646267" cy="496395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93" name="Text Placeholder 6"/>
          <p:cNvSpPr>
            <a:spLocks noGrp="1"/>
          </p:cNvSpPr>
          <p:nvPr/>
        </p:nvSpPr>
        <p:spPr>
          <a:xfrm>
            <a:off x="21038144" y="23695527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ACKNOWLEDGMENTS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21454394" y="2478412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Content Placeholder 7"/>
          <p:cNvSpPr>
            <a:spLocks noGrp="1"/>
          </p:cNvSpPr>
          <p:nvPr/>
        </p:nvSpPr>
        <p:spPr>
          <a:xfrm>
            <a:off x="21143959" y="24833982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96" name="Text Placeholder 6"/>
          <p:cNvSpPr>
            <a:spLocks noGrp="1"/>
          </p:cNvSpPr>
          <p:nvPr/>
        </p:nvSpPr>
        <p:spPr>
          <a:xfrm>
            <a:off x="21142764" y="33338772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REFERENCES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21559014" y="34427374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Content Placeholder 7"/>
          <p:cNvSpPr>
            <a:spLocks noGrp="1"/>
          </p:cNvSpPr>
          <p:nvPr/>
        </p:nvSpPr>
        <p:spPr>
          <a:xfrm>
            <a:off x="21248577" y="34477228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5870" y="40030400"/>
            <a:ext cx="31726660" cy="3326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4739601" y="41175979"/>
            <a:ext cx="6945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venir Heavy"/>
                <a:cs typeface="Avenir Heavy"/>
              </a:rPr>
              <a:t>Agency Title / Logo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90" y="1460980"/>
            <a:ext cx="4192909" cy="326904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837" y="669192"/>
            <a:ext cx="6314962" cy="51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0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>
          <a:xfrm>
            <a:off x="13812581" y="24711244"/>
            <a:ext cx="5293239" cy="79023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00" name="Content Placeholder 7"/>
          <p:cNvSpPr>
            <a:spLocks noGrp="1"/>
          </p:cNvSpPr>
          <p:nvPr/>
        </p:nvSpPr>
        <p:spPr>
          <a:xfrm>
            <a:off x="15487238" y="27675585"/>
            <a:ext cx="1943925" cy="2130528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870" y="604964"/>
            <a:ext cx="31726660" cy="511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sp>
        <p:nvSpPr>
          <p:cNvPr id="7" name="Title 5"/>
          <p:cNvSpPr>
            <a:spLocks noGrp="1"/>
          </p:cNvSpPr>
          <p:nvPr/>
        </p:nvSpPr>
        <p:spPr>
          <a:xfrm>
            <a:off x="4641134" y="604964"/>
            <a:ext cx="23636133" cy="4694719"/>
          </a:xfrm>
          <a:prstGeom prst="rect">
            <a:avLst/>
          </a:prstGeom>
        </p:spPr>
        <p:txBody>
          <a:bodyPr vert="horz" lIns="438880" tIns="219442" rIns="438880" bIns="219442" rtlCol="0" anchor="ctr">
            <a:normAutofit/>
          </a:bodyPr>
          <a:lstStyle>
            <a:lvl1pPr algn="ctr" defTabSz="2194405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6000" kern="1200" dirty="0">
                <a:solidFill>
                  <a:srgbClr val="FFFFFF"/>
                </a:solidFill>
                <a:latin typeface="Avenir Heavy"/>
                <a:cs typeface="Avenir Heavy"/>
              </a:rPr>
              <a:t>INSERT YOUR CREATE@STATE TITLE HERE</a:t>
            </a:r>
            <a:br>
              <a:rPr lang="en-US" sz="8000" kern="1200" dirty="0">
                <a:solidFill>
                  <a:srgbClr val="FFFFFF"/>
                </a:solidFill>
                <a:latin typeface="Univers 47 Condensed Light"/>
                <a:cs typeface="Univers 47 Condensed Light"/>
              </a:rPr>
            </a:br>
            <a:r>
              <a:rPr lang="en-US" sz="4000" i="1" kern="1200" dirty="0">
                <a:solidFill>
                  <a:srgbClr val="FFFFFF"/>
                </a:solidFill>
                <a:latin typeface="Avenir Light"/>
                <a:cs typeface="Avenir Light"/>
              </a:rPr>
              <a:t>FIRST &amp; LAST NAME  |  ARKANSAS </a:t>
            </a:r>
            <a:r>
              <a:rPr lang="en-US" sz="4000" i="1" kern="1200" dirty="0">
                <a:solidFill>
                  <a:schemeClr val="bg1"/>
                </a:solidFill>
                <a:latin typeface="Avenir Light"/>
                <a:cs typeface="Avenir Light"/>
              </a:rPr>
              <a:t>STATE UNIVERSITY  |   JONESBORO, AR</a:t>
            </a:r>
            <a:endParaRPr lang="en-US" sz="4400" i="1" kern="1200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56" name="Text Placeholder 6"/>
          <p:cNvSpPr>
            <a:spLocks noGrp="1"/>
          </p:cNvSpPr>
          <p:nvPr/>
        </p:nvSpPr>
        <p:spPr>
          <a:xfrm>
            <a:off x="1398361" y="7724225"/>
            <a:ext cx="10512879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INTRODUCTION &amp; PURPOSE</a:t>
            </a:r>
          </a:p>
        </p:txBody>
      </p:sp>
      <p:sp>
        <p:nvSpPr>
          <p:cNvPr id="57" name="Content Placeholder 7"/>
          <p:cNvSpPr>
            <a:spLocks noGrp="1"/>
          </p:cNvSpPr>
          <p:nvPr/>
        </p:nvSpPr>
        <p:spPr>
          <a:xfrm>
            <a:off x="1430799" y="8765293"/>
            <a:ext cx="9646267" cy="8101555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1814612" y="881282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6"/>
          <p:cNvSpPr>
            <a:spLocks noGrp="1"/>
          </p:cNvSpPr>
          <p:nvPr/>
        </p:nvSpPr>
        <p:spPr>
          <a:xfrm>
            <a:off x="1516897" y="16588503"/>
            <a:ext cx="1039434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OBJECTIVES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1933148" y="17677106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7"/>
          <p:cNvSpPr>
            <a:spLocks noGrp="1"/>
          </p:cNvSpPr>
          <p:nvPr/>
        </p:nvSpPr>
        <p:spPr>
          <a:xfrm>
            <a:off x="1516895" y="17864444"/>
            <a:ext cx="9646267" cy="330662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kern="1200" dirty="0">
              <a:latin typeface="Avenir Light"/>
              <a:cs typeface="Avenir Light"/>
            </a:endParaRPr>
          </a:p>
        </p:txBody>
      </p:sp>
      <p:sp>
        <p:nvSpPr>
          <p:cNvPr id="62" name="Text Placeholder 6"/>
          <p:cNvSpPr>
            <a:spLocks noGrp="1"/>
          </p:cNvSpPr>
          <p:nvPr/>
        </p:nvSpPr>
        <p:spPr>
          <a:xfrm>
            <a:off x="1494327" y="23688030"/>
            <a:ext cx="1041691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METHODS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910577" y="24776632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Content Placeholder 7"/>
          <p:cNvSpPr>
            <a:spLocks noGrp="1"/>
          </p:cNvSpPr>
          <p:nvPr/>
        </p:nvSpPr>
        <p:spPr>
          <a:xfrm>
            <a:off x="1494324" y="24784706"/>
            <a:ext cx="9646267" cy="5154909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kern="1200" dirty="0">
              <a:latin typeface="Avenir Light"/>
              <a:cs typeface="Avenir Light"/>
            </a:endParaRPr>
          </a:p>
        </p:txBody>
      </p:sp>
      <p:sp>
        <p:nvSpPr>
          <p:cNvPr id="69" name="Text Placeholder 6"/>
          <p:cNvSpPr>
            <a:spLocks noGrp="1"/>
          </p:cNvSpPr>
          <p:nvPr/>
        </p:nvSpPr>
        <p:spPr>
          <a:xfrm>
            <a:off x="1669297" y="33340653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STUDENT POPULATION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85547" y="34429255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7"/>
          <p:cNvSpPr>
            <a:spLocks noGrp="1"/>
          </p:cNvSpPr>
          <p:nvPr/>
        </p:nvSpPr>
        <p:spPr>
          <a:xfrm>
            <a:off x="1775113" y="34514015"/>
            <a:ext cx="9646267" cy="496395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3812581" y="7967480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73" name="Rectangle 72"/>
          <p:cNvSpPr/>
          <p:nvPr/>
        </p:nvSpPr>
        <p:spPr>
          <a:xfrm>
            <a:off x="13812581" y="12422508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74" name="Content Placeholder 7"/>
          <p:cNvSpPr>
            <a:spLocks noGrp="1"/>
          </p:cNvSpPr>
          <p:nvPr/>
        </p:nvSpPr>
        <p:spPr>
          <a:xfrm>
            <a:off x="15471554" y="9365163"/>
            <a:ext cx="1975293" cy="1233912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75" name="Content Placeholder 7"/>
          <p:cNvSpPr>
            <a:spLocks noGrp="1"/>
          </p:cNvSpPr>
          <p:nvPr/>
        </p:nvSpPr>
        <p:spPr>
          <a:xfrm>
            <a:off x="15460068" y="13552184"/>
            <a:ext cx="1998265" cy="151468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76" name="Text Placeholder 6"/>
          <p:cNvSpPr>
            <a:spLocks noGrp="1"/>
          </p:cNvSpPr>
          <p:nvPr/>
        </p:nvSpPr>
        <p:spPr>
          <a:xfrm>
            <a:off x="21036948" y="7724225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FINDINGS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21344388" y="8806932"/>
            <a:ext cx="9646269" cy="75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Content Placeholder 7"/>
          <p:cNvSpPr>
            <a:spLocks noGrp="1"/>
          </p:cNvSpPr>
          <p:nvPr/>
        </p:nvSpPr>
        <p:spPr>
          <a:xfrm>
            <a:off x="20971093" y="8881426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3812581" y="16866848"/>
            <a:ext cx="5293239" cy="7364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0" name="Content Placeholder 7"/>
          <p:cNvSpPr>
            <a:spLocks noGrp="1"/>
          </p:cNvSpPr>
          <p:nvPr/>
        </p:nvSpPr>
        <p:spPr>
          <a:xfrm>
            <a:off x="15487238" y="19396699"/>
            <a:ext cx="1943925" cy="2130528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3812581" y="33113926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8" name="Content Placeholder 7"/>
          <p:cNvSpPr>
            <a:spLocks noGrp="1"/>
          </p:cNvSpPr>
          <p:nvPr/>
        </p:nvSpPr>
        <p:spPr>
          <a:xfrm>
            <a:off x="15471554" y="34613209"/>
            <a:ext cx="1975293" cy="1233912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90" name="Text Placeholder 6"/>
          <p:cNvSpPr>
            <a:spLocks noGrp="1"/>
          </p:cNvSpPr>
          <p:nvPr/>
        </p:nvSpPr>
        <p:spPr>
          <a:xfrm>
            <a:off x="21036948" y="16581077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DISCUSSION &amp; ACTION PLAN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21453198" y="1766967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Content Placeholder 7"/>
          <p:cNvSpPr>
            <a:spLocks noGrp="1"/>
          </p:cNvSpPr>
          <p:nvPr/>
        </p:nvSpPr>
        <p:spPr>
          <a:xfrm>
            <a:off x="21142764" y="17754439"/>
            <a:ext cx="9646267" cy="496395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93" name="Text Placeholder 6"/>
          <p:cNvSpPr>
            <a:spLocks noGrp="1"/>
          </p:cNvSpPr>
          <p:nvPr/>
        </p:nvSpPr>
        <p:spPr>
          <a:xfrm>
            <a:off x="21038144" y="23695527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ACKNOWLEDGMENTS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21454394" y="2478412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Content Placeholder 7"/>
          <p:cNvSpPr>
            <a:spLocks noGrp="1"/>
          </p:cNvSpPr>
          <p:nvPr/>
        </p:nvSpPr>
        <p:spPr>
          <a:xfrm>
            <a:off x="21143959" y="24833982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96" name="Text Placeholder 6"/>
          <p:cNvSpPr>
            <a:spLocks noGrp="1"/>
          </p:cNvSpPr>
          <p:nvPr/>
        </p:nvSpPr>
        <p:spPr>
          <a:xfrm>
            <a:off x="21142764" y="33338772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REFERENCES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21559014" y="34427374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Content Placeholder 7"/>
          <p:cNvSpPr>
            <a:spLocks noGrp="1"/>
          </p:cNvSpPr>
          <p:nvPr/>
        </p:nvSpPr>
        <p:spPr>
          <a:xfrm>
            <a:off x="21248577" y="34477228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5870" y="40030400"/>
            <a:ext cx="31726660" cy="3326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113" y="41097200"/>
            <a:ext cx="5991392" cy="11557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24739601" y="41175979"/>
            <a:ext cx="6945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venir Heavy"/>
                <a:cs typeface="Avenir Heavy"/>
              </a:rPr>
              <a:t>Agency Title / Logo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290" y="1460980"/>
            <a:ext cx="4192909" cy="326904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837" y="670615"/>
            <a:ext cx="6314962" cy="519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9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>
          <a:xfrm>
            <a:off x="13812581" y="24711244"/>
            <a:ext cx="5293239" cy="79023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00" name="Content Placeholder 7"/>
          <p:cNvSpPr>
            <a:spLocks noGrp="1"/>
          </p:cNvSpPr>
          <p:nvPr/>
        </p:nvSpPr>
        <p:spPr>
          <a:xfrm>
            <a:off x="15487238" y="27675585"/>
            <a:ext cx="1943925" cy="2130528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870" y="604964"/>
            <a:ext cx="31726660" cy="511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sp>
        <p:nvSpPr>
          <p:cNvPr id="7" name="Title 5"/>
          <p:cNvSpPr>
            <a:spLocks noGrp="1"/>
          </p:cNvSpPr>
          <p:nvPr/>
        </p:nvSpPr>
        <p:spPr>
          <a:xfrm>
            <a:off x="4641134" y="604964"/>
            <a:ext cx="23636133" cy="4694719"/>
          </a:xfrm>
          <a:prstGeom prst="rect">
            <a:avLst/>
          </a:prstGeom>
        </p:spPr>
        <p:txBody>
          <a:bodyPr vert="horz" lIns="438880" tIns="219442" rIns="438880" bIns="219442" rtlCol="0" anchor="ctr">
            <a:normAutofit/>
          </a:bodyPr>
          <a:lstStyle>
            <a:lvl1pPr algn="ctr" defTabSz="2194405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6000" kern="1200" dirty="0">
                <a:solidFill>
                  <a:srgbClr val="FFFFFF"/>
                </a:solidFill>
                <a:latin typeface="Avenir Heavy"/>
                <a:cs typeface="Avenir Heavy"/>
              </a:rPr>
              <a:t>INSERT YOUR CREATE@STATE TITLE HERE</a:t>
            </a:r>
            <a:br>
              <a:rPr lang="en-US" sz="8000" kern="1200" dirty="0">
                <a:solidFill>
                  <a:srgbClr val="FFFFFF"/>
                </a:solidFill>
                <a:latin typeface="Univers 47 Condensed Light"/>
                <a:cs typeface="Univers 47 Condensed Light"/>
              </a:rPr>
            </a:br>
            <a:r>
              <a:rPr lang="en-US" sz="4000" i="1" kern="1200" dirty="0">
                <a:solidFill>
                  <a:srgbClr val="FFFFFF"/>
                </a:solidFill>
                <a:latin typeface="Avenir Light"/>
                <a:cs typeface="Avenir Light"/>
              </a:rPr>
              <a:t>FIRST &amp; LAST NAME  |  ARKANSAS </a:t>
            </a:r>
            <a:r>
              <a:rPr lang="en-US" sz="4000" i="1" kern="1200" dirty="0">
                <a:solidFill>
                  <a:schemeClr val="bg1"/>
                </a:solidFill>
                <a:latin typeface="Avenir Light"/>
                <a:cs typeface="Avenir Light"/>
              </a:rPr>
              <a:t>STATE UNIVERSITY  |   JONESBORO, AR</a:t>
            </a:r>
            <a:endParaRPr lang="en-US" sz="4400" i="1" kern="1200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56" name="Text Placeholder 6"/>
          <p:cNvSpPr>
            <a:spLocks noGrp="1"/>
          </p:cNvSpPr>
          <p:nvPr/>
        </p:nvSpPr>
        <p:spPr>
          <a:xfrm>
            <a:off x="1398361" y="7724225"/>
            <a:ext cx="10512879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INTRODUCTION &amp; PURPOSE</a:t>
            </a:r>
          </a:p>
        </p:txBody>
      </p:sp>
      <p:sp>
        <p:nvSpPr>
          <p:cNvPr id="57" name="Content Placeholder 7"/>
          <p:cNvSpPr>
            <a:spLocks noGrp="1"/>
          </p:cNvSpPr>
          <p:nvPr/>
        </p:nvSpPr>
        <p:spPr>
          <a:xfrm>
            <a:off x="1430799" y="8765293"/>
            <a:ext cx="9646267" cy="8101555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1814612" y="881282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6"/>
          <p:cNvSpPr>
            <a:spLocks noGrp="1"/>
          </p:cNvSpPr>
          <p:nvPr/>
        </p:nvSpPr>
        <p:spPr>
          <a:xfrm>
            <a:off x="1516897" y="16588503"/>
            <a:ext cx="1039434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OBJECTIVES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1933148" y="17677106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7"/>
          <p:cNvSpPr>
            <a:spLocks noGrp="1"/>
          </p:cNvSpPr>
          <p:nvPr/>
        </p:nvSpPr>
        <p:spPr>
          <a:xfrm>
            <a:off x="1516895" y="17864444"/>
            <a:ext cx="9646267" cy="330662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kern="1200" dirty="0">
              <a:latin typeface="Avenir Light"/>
              <a:cs typeface="Avenir Light"/>
            </a:endParaRPr>
          </a:p>
        </p:txBody>
      </p:sp>
      <p:sp>
        <p:nvSpPr>
          <p:cNvPr id="62" name="Text Placeholder 6"/>
          <p:cNvSpPr>
            <a:spLocks noGrp="1"/>
          </p:cNvSpPr>
          <p:nvPr/>
        </p:nvSpPr>
        <p:spPr>
          <a:xfrm>
            <a:off x="1494327" y="23688030"/>
            <a:ext cx="1041691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METHODS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910577" y="24776632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Content Placeholder 7"/>
          <p:cNvSpPr>
            <a:spLocks noGrp="1"/>
          </p:cNvSpPr>
          <p:nvPr/>
        </p:nvSpPr>
        <p:spPr>
          <a:xfrm>
            <a:off x="1494324" y="24784706"/>
            <a:ext cx="9646267" cy="5154909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kern="1200" dirty="0">
              <a:latin typeface="Avenir Light"/>
              <a:cs typeface="Avenir Light"/>
            </a:endParaRPr>
          </a:p>
        </p:txBody>
      </p:sp>
      <p:sp>
        <p:nvSpPr>
          <p:cNvPr id="69" name="Text Placeholder 6"/>
          <p:cNvSpPr>
            <a:spLocks noGrp="1"/>
          </p:cNvSpPr>
          <p:nvPr/>
        </p:nvSpPr>
        <p:spPr>
          <a:xfrm>
            <a:off x="1669297" y="33340653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STUDENT POPULATION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85547" y="34429255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7"/>
          <p:cNvSpPr>
            <a:spLocks noGrp="1"/>
          </p:cNvSpPr>
          <p:nvPr/>
        </p:nvSpPr>
        <p:spPr>
          <a:xfrm>
            <a:off x="1775113" y="34514015"/>
            <a:ext cx="9646267" cy="496395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3812581" y="7967480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73" name="Rectangle 72"/>
          <p:cNvSpPr/>
          <p:nvPr/>
        </p:nvSpPr>
        <p:spPr>
          <a:xfrm>
            <a:off x="13812581" y="12422508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74" name="Content Placeholder 7"/>
          <p:cNvSpPr>
            <a:spLocks noGrp="1"/>
          </p:cNvSpPr>
          <p:nvPr/>
        </p:nvSpPr>
        <p:spPr>
          <a:xfrm>
            <a:off x="15471554" y="9365163"/>
            <a:ext cx="1975293" cy="1233912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75" name="Content Placeholder 7"/>
          <p:cNvSpPr>
            <a:spLocks noGrp="1"/>
          </p:cNvSpPr>
          <p:nvPr/>
        </p:nvSpPr>
        <p:spPr>
          <a:xfrm>
            <a:off x="15460068" y="13552184"/>
            <a:ext cx="1998265" cy="151468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76" name="Text Placeholder 6"/>
          <p:cNvSpPr>
            <a:spLocks noGrp="1"/>
          </p:cNvSpPr>
          <p:nvPr/>
        </p:nvSpPr>
        <p:spPr>
          <a:xfrm>
            <a:off x="21036948" y="7724225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FINDINGS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21344388" y="8806932"/>
            <a:ext cx="9646269" cy="75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Content Placeholder 7"/>
          <p:cNvSpPr>
            <a:spLocks noGrp="1"/>
          </p:cNvSpPr>
          <p:nvPr/>
        </p:nvSpPr>
        <p:spPr>
          <a:xfrm>
            <a:off x="20971093" y="8881426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3812581" y="16866848"/>
            <a:ext cx="5293239" cy="7364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0" name="Content Placeholder 7"/>
          <p:cNvSpPr>
            <a:spLocks noGrp="1"/>
          </p:cNvSpPr>
          <p:nvPr/>
        </p:nvSpPr>
        <p:spPr>
          <a:xfrm>
            <a:off x="15487238" y="19396699"/>
            <a:ext cx="1943925" cy="2130528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3812581" y="33113926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8" name="Content Placeholder 7"/>
          <p:cNvSpPr>
            <a:spLocks noGrp="1"/>
          </p:cNvSpPr>
          <p:nvPr/>
        </p:nvSpPr>
        <p:spPr>
          <a:xfrm>
            <a:off x="15471554" y="34613209"/>
            <a:ext cx="1975293" cy="1233912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90" name="Text Placeholder 6"/>
          <p:cNvSpPr>
            <a:spLocks noGrp="1"/>
          </p:cNvSpPr>
          <p:nvPr/>
        </p:nvSpPr>
        <p:spPr>
          <a:xfrm>
            <a:off x="21036948" y="16581077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DISCUSSION &amp; ACTION PLAN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21453198" y="1766967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Content Placeholder 7"/>
          <p:cNvSpPr>
            <a:spLocks noGrp="1"/>
          </p:cNvSpPr>
          <p:nvPr/>
        </p:nvSpPr>
        <p:spPr>
          <a:xfrm>
            <a:off x="21142764" y="17754439"/>
            <a:ext cx="9646267" cy="496395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93" name="Text Placeholder 6"/>
          <p:cNvSpPr>
            <a:spLocks noGrp="1"/>
          </p:cNvSpPr>
          <p:nvPr/>
        </p:nvSpPr>
        <p:spPr>
          <a:xfrm>
            <a:off x="21038144" y="23695527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ACKNOWLEDGMENTS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21454394" y="2478412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Content Placeholder 7"/>
          <p:cNvSpPr>
            <a:spLocks noGrp="1"/>
          </p:cNvSpPr>
          <p:nvPr/>
        </p:nvSpPr>
        <p:spPr>
          <a:xfrm>
            <a:off x="21143959" y="24833982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96" name="Text Placeholder 6"/>
          <p:cNvSpPr>
            <a:spLocks noGrp="1"/>
          </p:cNvSpPr>
          <p:nvPr/>
        </p:nvSpPr>
        <p:spPr>
          <a:xfrm>
            <a:off x="21142764" y="33338772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REFERENCES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21559014" y="34427374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Content Placeholder 7"/>
          <p:cNvSpPr>
            <a:spLocks noGrp="1"/>
          </p:cNvSpPr>
          <p:nvPr/>
        </p:nvSpPr>
        <p:spPr>
          <a:xfrm>
            <a:off x="21248577" y="34477228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5870" y="40030400"/>
            <a:ext cx="31726660" cy="3326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113" y="41097200"/>
            <a:ext cx="5991392" cy="11557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24739601" y="41175979"/>
            <a:ext cx="6945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venir Heavy"/>
                <a:cs typeface="Avenir Heavy"/>
              </a:rPr>
              <a:t>Agency Title / Logo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290" y="1460980"/>
            <a:ext cx="4192909" cy="326904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838" y="669192"/>
            <a:ext cx="6314960" cy="51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32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>
          <a:xfrm>
            <a:off x="13812581" y="24711244"/>
            <a:ext cx="5293239" cy="79023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00" name="Content Placeholder 7"/>
          <p:cNvSpPr>
            <a:spLocks noGrp="1"/>
          </p:cNvSpPr>
          <p:nvPr/>
        </p:nvSpPr>
        <p:spPr>
          <a:xfrm>
            <a:off x="15487238" y="27675585"/>
            <a:ext cx="1943925" cy="2130528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870" y="604964"/>
            <a:ext cx="31726660" cy="511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sp>
        <p:nvSpPr>
          <p:cNvPr id="7" name="Title 5"/>
          <p:cNvSpPr>
            <a:spLocks noGrp="1"/>
          </p:cNvSpPr>
          <p:nvPr/>
        </p:nvSpPr>
        <p:spPr>
          <a:xfrm>
            <a:off x="4641134" y="604964"/>
            <a:ext cx="23636133" cy="4694719"/>
          </a:xfrm>
          <a:prstGeom prst="rect">
            <a:avLst/>
          </a:prstGeom>
        </p:spPr>
        <p:txBody>
          <a:bodyPr vert="horz" lIns="438880" tIns="219442" rIns="438880" bIns="219442" rtlCol="0" anchor="ctr">
            <a:normAutofit/>
          </a:bodyPr>
          <a:lstStyle>
            <a:lvl1pPr algn="ctr" defTabSz="2194405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6000" kern="1200" dirty="0">
                <a:solidFill>
                  <a:srgbClr val="FFFFFF"/>
                </a:solidFill>
                <a:latin typeface="Avenir Heavy"/>
                <a:cs typeface="Avenir Heavy"/>
              </a:rPr>
              <a:t>INSERT YOUR CREATE@STATE TITLE HERE</a:t>
            </a:r>
            <a:br>
              <a:rPr lang="en-US" sz="8000" kern="1200" dirty="0">
                <a:solidFill>
                  <a:srgbClr val="FFFFFF"/>
                </a:solidFill>
                <a:latin typeface="Univers 47 Condensed Light"/>
                <a:cs typeface="Univers 47 Condensed Light"/>
              </a:rPr>
            </a:br>
            <a:r>
              <a:rPr lang="en-US" sz="4000" i="1" kern="1200" dirty="0">
                <a:solidFill>
                  <a:srgbClr val="FFFFFF"/>
                </a:solidFill>
                <a:latin typeface="Avenir Light"/>
                <a:cs typeface="Avenir Light"/>
              </a:rPr>
              <a:t>FIRST &amp; LAST NAME  |  ARKANSAS </a:t>
            </a:r>
            <a:r>
              <a:rPr lang="en-US" sz="4000" i="1" kern="1200" dirty="0">
                <a:solidFill>
                  <a:schemeClr val="bg1"/>
                </a:solidFill>
                <a:latin typeface="Avenir Light"/>
                <a:cs typeface="Avenir Light"/>
              </a:rPr>
              <a:t>STATE UNIVERSITY  |   JONESBORO, AR</a:t>
            </a:r>
            <a:endParaRPr lang="en-US" sz="4400" i="1" kern="1200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56" name="Text Placeholder 6"/>
          <p:cNvSpPr>
            <a:spLocks noGrp="1"/>
          </p:cNvSpPr>
          <p:nvPr/>
        </p:nvSpPr>
        <p:spPr>
          <a:xfrm>
            <a:off x="1398361" y="7724225"/>
            <a:ext cx="10512879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INTRODUCTION &amp; PURPOSE</a:t>
            </a:r>
          </a:p>
        </p:txBody>
      </p:sp>
      <p:sp>
        <p:nvSpPr>
          <p:cNvPr id="57" name="Content Placeholder 7"/>
          <p:cNvSpPr>
            <a:spLocks noGrp="1"/>
          </p:cNvSpPr>
          <p:nvPr/>
        </p:nvSpPr>
        <p:spPr>
          <a:xfrm>
            <a:off x="1430799" y="8765293"/>
            <a:ext cx="9646267" cy="8101555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1814612" y="881282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6"/>
          <p:cNvSpPr>
            <a:spLocks noGrp="1"/>
          </p:cNvSpPr>
          <p:nvPr/>
        </p:nvSpPr>
        <p:spPr>
          <a:xfrm>
            <a:off x="1516897" y="16588503"/>
            <a:ext cx="1039434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OBJECTIVES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1933148" y="17677106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7"/>
          <p:cNvSpPr>
            <a:spLocks noGrp="1"/>
          </p:cNvSpPr>
          <p:nvPr/>
        </p:nvSpPr>
        <p:spPr>
          <a:xfrm>
            <a:off x="1516895" y="17864444"/>
            <a:ext cx="9646267" cy="330662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kern="1200" dirty="0">
              <a:latin typeface="Avenir Light"/>
              <a:cs typeface="Avenir Light"/>
            </a:endParaRPr>
          </a:p>
        </p:txBody>
      </p:sp>
      <p:sp>
        <p:nvSpPr>
          <p:cNvPr id="62" name="Text Placeholder 6"/>
          <p:cNvSpPr>
            <a:spLocks noGrp="1"/>
          </p:cNvSpPr>
          <p:nvPr/>
        </p:nvSpPr>
        <p:spPr>
          <a:xfrm>
            <a:off x="1494327" y="23688030"/>
            <a:ext cx="1041691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METHODS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910577" y="24776632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Content Placeholder 7"/>
          <p:cNvSpPr>
            <a:spLocks noGrp="1"/>
          </p:cNvSpPr>
          <p:nvPr/>
        </p:nvSpPr>
        <p:spPr>
          <a:xfrm>
            <a:off x="1494324" y="24784706"/>
            <a:ext cx="9646267" cy="5154909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kern="1200" dirty="0">
              <a:latin typeface="Avenir Light"/>
              <a:cs typeface="Avenir Light"/>
            </a:endParaRPr>
          </a:p>
        </p:txBody>
      </p:sp>
      <p:sp>
        <p:nvSpPr>
          <p:cNvPr id="69" name="Text Placeholder 6"/>
          <p:cNvSpPr>
            <a:spLocks noGrp="1"/>
          </p:cNvSpPr>
          <p:nvPr/>
        </p:nvSpPr>
        <p:spPr>
          <a:xfrm>
            <a:off x="1669297" y="33340653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STUDENT POPULATION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85547" y="34429255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7"/>
          <p:cNvSpPr>
            <a:spLocks noGrp="1"/>
          </p:cNvSpPr>
          <p:nvPr/>
        </p:nvSpPr>
        <p:spPr>
          <a:xfrm>
            <a:off x="1775113" y="34514015"/>
            <a:ext cx="9646267" cy="496395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3812581" y="7967480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73" name="Rectangle 72"/>
          <p:cNvSpPr/>
          <p:nvPr/>
        </p:nvSpPr>
        <p:spPr>
          <a:xfrm>
            <a:off x="13812581" y="12422508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74" name="Content Placeholder 7"/>
          <p:cNvSpPr>
            <a:spLocks noGrp="1"/>
          </p:cNvSpPr>
          <p:nvPr/>
        </p:nvSpPr>
        <p:spPr>
          <a:xfrm>
            <a:off x="15471554" y="9365163"/>
            <a:ext cx="1975293" cy="1233912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75" name="Content Placeholder 7"/>
          <p:cNvSpPr>
            <a:spLocks noGrp="1"/>
          </p:cNvSpPr>
          <p:nvPr/>
        </p:nvSpPr>
        <p:spPr>
          <a:xfrm>
            <a:off x="15460068" y="13552184"/>
            <a:ext cx="1998265" cy="151468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76" name="Text Placeholder 6"/>
          <p:cNvSpPr>
            <a:spLocks noGrp="1"/>
          </p:cNvSpPr>
          <p:nvPr/>
        </p:nvSpPr>
        <p:spPr>
          <a:xfrm>
            <a:off x="21036948" y="7724225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FINDINGS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21344388" y="8806932"/>
            <a:ext cx="9646269" cy="75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Content Placeholder 7"/>
          <p:cNvSpPr>
            <a:spLocks noGrp="1"/>
          </p:cNvSpPr>
          <p:nvPr/>
        </p:nvSpPr>
        <p:spPr>
          <a:xfrm>
            <a:off x="20971093" y="8881426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3812581" y="16866848"/>
            <a:ext cx="5293239" cy="7364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0" name="Content Placeholder 7"/>
          <p:cNvSpPr>
            <a:spLocks noGrp="1"/>
          </p:cNvSpPr>
          <p:nvPr/>
        </p:nvSpPr>
        <p:spPr>
          <a:xfrm>
            <a:off x="15487238" y="19396699"/>
            <a:ext cx="1943925" cy="2130528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3812581" y="33113926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8" name="Content Placeholder 7"/>
          <p:cNvSpPr>
            <a:spLocks noGrp="1"/>
          </p:cNvSpPr>
          <p:nvPr/>
        </p:nvSpPr>
        <p:spPr>
          <a:xfrm>
            <a:off x="15471554" y="34613209"/>
            <a:ext cx="1975293" cy="1233912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90" name="Text Placeholder 6"/>
          <p:cNvSpPr>
            <a:spLocks noGrp="1"/>
          </p:cNvSpPr>
          <p:nvPr/>
        </p:nvSpPr>
        <p:spPr>
          <a:xfrm>
            <a:off x="21036948" y="16581077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DISCUSSION &amp; ACTION PLAN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21453198" y="1766967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Content Placeholder 7"/>
          <p:cNvSpPr>
            <a:spLocks noGrp="1"/>
          </p:cNvSpPr>
          <p:nvPr/>
        </p:nvSpPr>
        <p:spPr>
          <a:xfrm>
            <a:off x="21142764" y="17754439"/>
            <a:ext cx="9646267" cy="496395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93" name="Text Placeholder 6"/>
          <p:cNvSpPr>
            <a:spLocks noGrp="1"/>
          </p:cNvSpPr>
          <p:nvPr/>
        </p:nvSpPr>
        <p:spPr>
          <a:xfrm>
            <a:off x="21038144" y="23695527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ACKNOWLEDGMENTS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21454394" y="2478412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Content Placeholder 7"/>
          <p:cNvSpPr>
            <a:spLocks noGrp="1"/>
          </p:cNvSpPr>
          <p:nvPr/>
        </p:nvSpPr>
        <p:spPr>
          <a:xfrm>
            <a:off x="21143959" y="24833982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96" name="Text Placeholder 6"/>
          <p:cNvSpPr>
            <a:spLocks noGrp="1"/>
          </p:cNvSpPr>
          <p:nvPr/>
        </p:nvSpPr>
        <p:spPr>
          <a:xfrm>
            <a:off x="21142764" y="33338772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REFERENCES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21559014" y="34427374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Content Placeholder 7"/>
          <p:cNvSpPr>
            <a:spLocks noGrp="1"/>
          </p:cNvSpPr>
          <p:nvPr/>
        </p:nvSpPr>
        <p:spPr>
          <a:xfrm>
            <a:off x="21248577" y="34477228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5870" y="40030400"/>
            <a:ext cx="31726660" cy="3326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113" y="41097200"/>
            <a:ext cx="5991392" cy="11557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24739601" y="41175979"/>
            <a:ext cx="6945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venir Heavy"/>
                <a:cs typeface="Avenir Heavy"/>
              </a:rPr>
              <a:t>Agency Title / Logo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290" y="1460980"/>
            <a:ext cx="4192909" cy="326904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838" y="669192"/>
            <a:ext cx="6314960" cy="51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6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>
          <a:xfrm>
            <a:off x="13812581" y="24711244"/>
            <a:ext cx="5293239" cy="79023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00" name="Content Placeholder 7"/>
          <p:cNvSpPr>
            <a:spLocks noGrp="1"/>
          </p:cNvSpPr>
          <p:nvPr/>
        </p:nvSpPr>
        <p:spPr>
          <a:xfrm>
            <a:off x="15487238" y="27675585"/>
            <a:ext cx="1943925" cy="2130528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870" y="604964"/>
            <a:ext cx="31726660" cy="511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sp>
        <p:nvSpPr>
          <p:cNvPr id="7" name="Title 5"/>
          <p:cNvSpPr>
            <a:spLocks noGrp="1"/>
          </p:cNvSpPr>
          <p:nvPr/>
        </p:nvSpPr>
        <p:spPr>
          <a:xfrm>
            <a:off x="4641134" y="604964"/>
            <a:ext cx="23636133" cy="4694719"/>
          </a:xfrm>
          <a:prstGeom prst="rect">
            <a:avLst/>
          </a:prstGeom>
        </p:spPr>
        <p:txBody>
          <a:bodyPr vert="horz" lIns="438880" tIns="219442" rIns="438880" bIns="219442" rtlCol="0" anchor="ctr">
            <a:normAutofit/>
          </a:bodyPr>
          <a:lstStyle>
            <a:lvl1pPr algn="ctr" defTabSz="2194405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6000" kern="1200" dirty="0">
                <a:solidFill>
                  <a:srgbClr val="FFFFFF"/>
                </a:solidFill>
                <a:latin typeface="Avenir Heavy"/>
                <a:cs typeface="Avenir Heavy"/>
              </a:rPr>
              <a:t>INSERT YOUR CREATE@STATE TITLE HERE</a:t>
            </a:r>
            <a:br>
              <a:rPr lang="en-US" sz="8000" kern="1200" dirty="0">
                <a:solidFill>
                  <a:srgbClr val="FFFFFF"/>
                </a:solidFill>
                <a:latin typeface="Univers 47 Condensed Light"/>
                <a:cs typeface="Univers 47 Condensed Light"/>
              </a:rPr>
            </a:br>
            <a:r>
              <a:rPr lang="en-US" sz="4000" i="1" kern="1200" dirty="0">
                <a:solidFill>
                  <a:srgbClr val="FFFFFF"/>
                </a:solidFill>
                <a:latin typeface="Avenir Light"/>
                <a:cs typeface="Avenir Light"/>
              </a:rPr>
              <a:t>FIRST &amp; LAST NAME  |  ARKANSAS </a:t>
            </a:r>
            <a:r>
              <a:rPr lang="en-US" sz="4000" i="1" kern="1200" dirty="0">
                <a:solidFill>
                  <a:schemeClr val="bg1"/>
                </a:solidFill>
                <a:latin typeface="Avenir Light"/>
                <a:cs typeface="Avenir Light"/>
              </a:rPr>
              <a:t>STATE UNIVERSITY  |   JONESBORO, AR</a:t>
            </a:r>
            <a:endParaRPr lang="en-US" sz="4400" i="1" kern="1200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56" name="Text Placeholder 6"/>
          <p:cNvSpPr>
            <a:spLocks noGrp="1"/>
          </p:cNvSpPr>
          <p:nvPr/>
        </p:nvSpPr>
        <p:spPr>
          <a:xfrm>
            <a:off x="1398361" y="7724225"/>
            <a:ext cx="10512879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INTRODUCTION &amp; PURPOSE</a:t>
            </a:r>
          </a:p>
        </p:txBody>
      </p:sp>
      <p:sp>
        <p:nvSpPr>
          <p:cNvPr id="57" name="Content Placeholder 7"/>
          <p:cNvSpPr>
            <a:spLocks noGrp="1"/>
          </p:cNvSpPr>
          <p:nvPr/>
        </p:nvSpPr>
        <p:spPr>
          <a:xfrm>
            <a:off x="1430799" y="8765293"/>
            <a:ext cx="9646267" cy="8101555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1814612" y="881282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6"/>
          <p:cNvSpPr>
            <a:spLocks noGrp="1"/>
          </p:cNvSpPr>
          <p:nvPr/>
        </p:nvSpPr>
        <p:spPr>
          <a:xfrm>
            <a:off x="1516897" y="16588503"/>
            <a:ext cx="1039434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OBJECTIVES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1933148" y="17677106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7"/>
          <p:cNvSpPr>
            <a:spLocks noGrp="1"/>
          </p:cNvSpPr>
          <p:nvPr/>
        </p:nvSpPr>
        <p:spPr>
          <a:xfrm>
            <a:off x="1516895" y="17864444"/>
            <a:ext cx="9646267" cy="330662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kern="1200" dirty="0">
              <a:latin typeface="Avenir Light"/>
              <a:cs typeface="Avenir Light"/>
            </a:endParaRPr>
          </a:p>
        </p:txBody>
      </p:sp>
      <p:sp>
        <p:nvSpPr>
          <p:cNvPr id="62" name="Text Placeholder 6"/>
          <p:cNvSpPr>
            <a:spLocks noGrp="1"/>
          </p:cNvSpPr>
          <p:nvPr/>
        </p:nvSpPr>
        <p:spPr>
          <a:xfrm>
            <a:off x="1494327" y="23688030"/>
            <a:ext cx="1041691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METHODS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910577" y="24776632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Content Placeholder 7"/>
          <p:cNvSpPr>
            <a:spLocks noGrp="1"/>
          </p:cNvSpPr>
          <p:nvPr/>
        </p:nvSpPr>
        <p:spPr>
          <a:xfrm>
            <a:off x="1494324" y="24784706"/>
            <a:ext cx="9646267" cy="5154909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kern="1200" dirty="0">
              <a:latin typeface="Avenir Light"/>
              <a:cs typeface="Avenir Light"/>
            </a:endParaRPr>
          </a:p>
        </p:txBody>
      </p:sp>
      <p:sp>
        <p:nvSpPr>
          <p:cNvPr id="69" name="Text Placeholder 6"/>
          <p:cNvSpPr>
            <a:spLocks noGrp="1"/>
          </p:cNvSpPr>
          <p:nvPr/>
        </p:nvSpPr>
        <p:spPr>
          <a:xfrm>
            <a:off x="1669297" y="33340653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STUDENT POPULATION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85547" y="34429255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7"/>
          <p:cNvSpPr>
            <a:spLocks noGrp="1"/>
          </p:cNvSpPr>
          <p:nvPr/>
        </p:nvSpPr>
        <p:spPr>
          <a:xfrm>
            <a:off x="1775113" y="34514015"/>
            <a:ext cx="9646267" cy="496395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3812581" y="7967480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73" name="Rectangle 72"/>
          <p:cNvSpPr/>
          <p:nvPr/>
        </p:nvSpPr>
        <p:spPr>
          <a:xfrm>
            <a:off x="13812581" y="12422508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74" name="Content Placeholder 7"/>
          <p:cNvSpPr>
            <a:spLocks noGrp="1"/>
          </p:cNvSpPr>
          <p:nvPr/>
        </p:nvSpPr>
        <p:spPr>
          <a:xfrm>
            <a:off x="15471554" y="9365163"/>
            <a:ext cx="1975293" cy="1233912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75" name="Content Placeholder 7"/>
          <p:cNvSpPr>
            <a:spLocks noGrp="1"/>
          </p:cNvSpPr>
          <p:nvPr/>
        </p:nvSpPr>
        <p:spPr>
          <a:xfrm>
            <a:off x="15460068" y="13552184"/>
            <a:ext cx="1998265" cy="151468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76" name="Text Placeholder 6"/>
          <p:cNvSpPr>
            <a:spLocks noGrp="1"/>
          </p:cNvSpPr>
          <p:nvPr/>
        </p:nvSpPr>
        <p:spPr>
          <a:xfrm>
            <a:off x="21036948" y="7724225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FINDINGS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21344388" y="8806932"/>
            <a:ext cx="9646269" cy="75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Content Placeholder 7"/>
          <p:cNvSpPr>
            <a:spLocks noGrp="1"/>
          </p:cNvSpPr>
          <p:nvPr/>
        </p:nvSpPr>
        <p:spPr>
          <a:xfrm>
            <a:off x="20971093" y="8881426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3812581" y="16866848"/>
            <a:ext cx="5293239" cy="7364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0" name="Content Placeholder 7"/>
          <p:cNvSpPr>
            <a:spLocks noGrp="1"/>
          </p:cNvSpPr>
          <p:nvPr/>
        </p:nvSpPr>
        <p:spPr>
          <a:xfrm>
            <a:off x="15487238" y="19396699"/>
            <a:ext cx="1943925" cy="2130528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3812581" y="33113926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8" name="Content Placeholder 7"/>
          <p:cNvSpPr>
            <a:spLocks noGrp="1"/>
          </p:cNvSpPr>
          <p:nvPr/>
        </p:nvSpPr>
        <p:spPr>
          <a:xfrm>
            <a:off x="15471554" y="34613209"/>
            <a:ext cx="1975293" cy="1233912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90" name="Text Placeholder 6"/>
          <p:cNvSpPr>
            <a:spLocks noGrp="1"/>
          </p:cNvSpPr>
          <p:nvPr/>
        </p:nvSpPr>
        <p:spPr>
          <a:xfrm>
            <a:off x="21036948" y="16581077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DISCUSSION &amp; ACTION PLAN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21453198" y="1766967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Content Placeholder 7"/>
          <p:cNvSpPr>
            <a:spLocks noGrp="1"/>
          </p:cNvSpPr>
          <p:nvPr/>
        </p:nvSpPr>
        <p:spPr>
          <a:xfrm>
            <a:off x="21142764" y="17754439"/>
            <a:ext cx="9646267" cy="496395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93" name="Text Placeholder 6"/>
          <p:cNvSpPr>
            <a:spLocks noGrp="1"/>
          </p:cNvSpPr>
          <p:nvPr/>
        </p:nvSpPr>
        <p:spPr>
          <a:xfrm>
            <a:off x="21038144" y="23695527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ACKNOWLEDGMENTS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21454394" y="2478412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Content Placeholder 7"/>
          <p:cNvSpPr>
            <a:spLocks noGrp="1"/>
          </p:cNvSpPr>
          <p:nvPr/>
        </p:nvSpPr>
        <p:spPr>
          <a:xfrm>
            <a:off x="21143959" y="24833982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96" name="Text Placeholder 6"/>
          <p:cNvSpPr>
            <a:spLocks noGrp="1"/>
          </p:cNvSpPr>
          <p:nvPr/>
        </p:nvSpPr>
        <p:spPr>
          <a:xfrm>
            <a:off x="21142764" y="33338772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REFERENCES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21559014" y="34427374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Content Placeholder 7"/>
          <p:cNvSpPr>
            <a:spLocks noGrp="1"/>
          </p:cNvSpPr>
          <p:nvPr/>
        </p:nvSpPr>
        <p:spPr>
          <a:xfrm>
            <a:off x="21248577" y="34477228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5870" y="40030400"/>
            <a:ext cx="31726660" cy="3326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113" y="41097200"/>
            <a:ext cx="5991392" cy="11557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24739601" y="41175979"/>
            <a:ext cx="6945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venir Heavy"/>
                <a:cs typeface="Avenir Heavy"/>
              </a:rPr>
              <a:t>Agency Title / Logo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290" y="1460980"/>
            <a:ext cx="4192909" cy="326904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838" y="669192"/>
            <a:ext cx="6314960" cy="51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1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>
          <a:xfrm>
            <a:off x="13812581" y="24711244"/>
            <a:ext cx="5293239" cy="79023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00" name="Content Placeholder 7"/>
          <p:cNvSpPr>
            <a:spLocks noGrp="1"/>
          </p:cNvSpPr>
          <p:nvPr/>
        </p:nvSpPr>
        <p:spPr>
          <a:xfrm>
            <a:off x="15487238" y="27675585"/>
            <a:ext cx="1943925" cy="2130528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870" y="604964"/>
            <a:ext cx="31726660" cy="511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sp>
        <p:nvSpPr>
          <p:cNvPr id="7" name="Title 5"/>
          <p:cNvSpPr>
            <a:spLocks noGrp="1"/>
          </p:cNvSpPr>
          <p:nvPr/>
        </p:nvSpPr>
        <p:spPr>
          <a:xfrm>
            <a:off x="4641134" y="604964"/>
            <a:ext cx="23636133" cy="4694719"/>
          </a:xfrm>
          <a:prstGeom prst="rect">
            <a:avLst/>
          </a:prstGeom>
        </p:spPr>
        <p:txBody>
          <a:bodyPr vert="horz" lIns="438880" tIns="219442" rIns="438880" bIns="219442" rtlCol="0" anchor="ctr">
            <a:normAutofit/>
          </a:bodyPr>
          <a:lstStyle>
            <a:lvl1pPr algn="ctr" defTabSz="2194405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6000" kern="1200" dirty="0">
                <a:solidFill>
                  <a:srgbClr val="FFFFFF"/>
                </a:solidFill>
                <a:latin typeface="Avenir Heavy"/>
                <a:cs typeface="Avenir Heavy"/>
              </a:rPr>
              <a:t>INSERT YOUR CREATE@STATE TITLE HERE</a:t>
            </a:r>
            <a:br>
              <a:rPr lang="en-US" sz="8000" kern="1200" dirty="0">
                <a:solidFill>
                  <a:srgbClr val="FFFFFF"/>
                </a:solidFill>
                <a:latin typeface="Univers 47 Condensed Light"/>
                <a:cs typeface="Univers 47 Condensed Light"/>
              </a:rPr>
            </a:br>
            <a:r>
              <a:rPr lang="en-US" sz="4000" i="1" kern="1200" dirty="0">
                <a:solidFill>
                  <a:srgbClr val="FFFFFF"/>
                </a:solidFill>
                <a:latin typeface="Avenir Light"/>
                <a:cs typeface="Avenir Light"/>
              </a:rPr>
              <a:t>FIRST &amp; LAST NAME  |  ARKANSAS </a:t>
            </a:r>
            <a:r>
              <a:rPr lang="en-US" sz="4000" i="1" kern="1200" dirty="0">
                <a:solidFill>
                  <a:schemeClr val="bg1"/>
                </a:solidFill>
                <a:latin typeface="Avenir Light"/>
                <a:cs typeface="Avenir Light"/>
              </a:rPr>
              <a:t>STATE UNIVERSITY  |   JONESBORO, AR</a:t>
            </a:r>
            <a:endParaRPr lang="en-US" sz="4400" i="1" kern="1200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56" name="Text Placeholder 6"/>
          <p:cNvSpPr>
            <a:spLocks noGrp="1"/>
          </p:cNvSpPr>
          <p:nvPr/>
        </p:nvSpPr>
        <p:spPr>
          <a:xfrm>
            <a:off x="1398361" y="7724225"/>
            <a:ext cx="10512879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INTRODUCTION &amp; PURPOSE</a:t>
            </a:r>
          </a:p>
        </p:txBody>
      </p:sp>
      <p:sp>
        <p:nvSpPr>
          <p:cNvPr id="57" name="Content Placeholder 7"/>
          <p:cNvSpPr>
            <a:spLocks noGrp="1"/>
          </p:cNvSpPr>
          <p:nvPr/>
        </p:nvSpPr>
        <p:spPr>
          <a:xfrm>
            <a:off x="1430799" y="8765293"/>
            <a:ext cx="9646267" cy="8101555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1814612" y="881282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6"/>
          <p:cNvSpPr>
            <a:spLocks noGrp="1"/>
          </p:cNvSpPr>
          <p:nvPr/>
        </p:nvSpPr>
        <p:spPr>
          <a:xfrm>
            <a:off x="1516897" y="16588503"/>
            <a:ext cx="1039434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OBJECTIVES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1933148" y="17677106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7"/>
          <p:cNvSpPr>
            <a:spLocks noGrp="1"/>
          </p:cNvSpPr>
          <p:nvPr/>
        </p:nvSpPr>
        <p:spPr>
          <a:xfrm>
            <a:off x="1516895" y="17864444"/>
            <a:ext cx="9646267" cy="330662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kern="1200" dirty="0">
              <a:latin typeface="Avenir Light"/>
              <a:cs typeface="Avenir Light"/>
            </a:endParaRPr>
          </a:p>
        </p:txBody>
      </p:sp>
      <p:sp>
        <p:nvSpPr>
          <p:cNvPr id="62" name="Text Placeholder 6"/>
          <p:cNvSpPr>
            <a:spLocks noGrp="1"/>
          </p:cNvSpPr>
          <p:nvPr/>
        </p:nvSpPr>
        <p:spPr>
          <a:xfrm>
            <a:off x="1494327" y="23688030"/>
            <a:ext cx="1041691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METHODS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910577" y="24776632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Content Placeholder 7"/>
          <p:cNvSpPr>
            <a:spLocks noGrp="1"/>
          </p:cNvSpPr>
          <p:nvPr/>
        </p:nvSpPr>
        <p:spPr>
          <a:xfrm>
            <a:off x="1494324" y="24784706"/>
            <a:ext cx="9646267" cy="5154909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kern="1200" dirty="0">
              <a:latin typeface="Avenir Light"/>
              <a:cs typeface="Avenir Light"/>
            </a:endParaRPr>
          </a:p>
        </p:txBody>
      </p:sp>
      <p:sp>
        <p:nvSpPr>
          <p:cNvPr id="69" name="Text Placeholder 6"/>
          <p:cNvSpPr>
            <a:spLocks noGrp="1"/>
          </p:cNvSpPr>
          <p:nvPr/>
        </p:nvSpPr>
        <p:spPr>
          <a:xfrm>
            <a:off x="1669297" y="33340653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STUDENT POPULATION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85547" y="34429255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7"/>
          <p:cNvSpPr>
            <a:spLocks noGrp="1"/>
          </p:cNvSpPr>
          <p:nvPr/>
        </p:nvSpPr>
        <p:spPr>
          <a:xfrm>
            <a:off x="1775113" y="34514015"/>
            <a:ext cx="9646267" cy="496395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3812581" y="7967480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73" name="Rectangle 72"/>
          <p:cNvSpPr/>
          <p:nvPr/>
        </p:nvSpPr>
        <p:spPr>
          <a:xfrm>
            <a:off x="13812581" y="12422508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74" name="Content Placeholder 7"/>
          <p:cNvSpPr>
            <a:spLocks noGrp="1"/>
          </p:cNvSpPr>
          <p:nvPr/>
        </p:nvSpPr>
        <p:spPr>
          <a:xfrm>
            <a:off x="15471554" y="9365163"/>
            <a:ext cx="1975293" cy="1233912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75" name="Content Placeholder 7"/>
          <p:cNvSpPr>
            <a:spLocks noGrp="1"/>
          </p:cNvSpPr>
          <p:nvPr/>
        </p:nvSpPr>
        <p:spPr>
          <a:xfrm>
            <a:off x="15460068" y="13552184"/>
            <a:ext cx="1998265" cy="151468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76" name="Text Placeholder 6"/>
          <p:cNvSpPr>
            <a:spLocks noGrp="1"/>
          </p:cNvSpPr>
          <p:nvPr/>
        </p:nvSpPr>
        <p:spPr>
          <a:xfrm>
            <a:off x="21036948" y="7724225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FINDINGS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21344388" y="8806932"/>
            <a:ext cx="9646269" cy="75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Content Placeholder 7"/>
          <p:cNvSpPr>
            <a:spLocks noGrp="1"/>
          </p:cNvSpPr>
          <p:nvPr/>
        </p:nvSpPr>
        <p:spPr>
          <a:xfrm>
            <a:off x="20971093" y="8881426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3812581" y="16866848"/>
            <a:ext cx="5293239" cy="7364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0" name="Content Placeholder 7"/>
          <p:cNvSpPr>
            <a:spLocks noGrp="1"/>
          </p:cNvSpPr>
          <p:nvPr/>
        </p:nvSpPr>
        <p:spPr>
          <a:xfrm>
            <a:off x="15487238" y="19396699"/>
            <a:ext cx="1943925" cy="2130528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3812581" y="33113926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8" name="Content Placeholder 7"/>
          <p:cNvSpPr>
            <a:spLocks noGrp="1"/>
          </p:cNvSpPr>
          <p:nvPr/>
        </p:nvSpPr>
        <p:spPr>
          <a:xfrm>
            <a:off x="15471554" y="34613209"/>
            <a:ext cx="1975293" cy="1233912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90" name="Text Placeholder 6"/>
          <p:cNvSpPr>
            <a:spLocks noGrp="1"/>
          </p:cNvSpPr>
          <p:nvPr/>
        </p:nvSpPr>
        <p:spPr>
          <a:xfrm>
            <a:off x="21036948" y="16581077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DISCUSSION &amp; ACTION PLAN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21453198" y="1766967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Content Placeholder 7"/>
          <p:cNvSpPr>
            <a:spLocks noGrp="1"/>
          </p:cNvSpPr>
          <p:nvPr/>
        </p:nvSpPr>
        <p:spPr>
          <a:xfrm>
            <a:off x="21142764" y="17754439"/>
            <a:ext cx="9646267" cy="496395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93" name="Text Placeholder 6"/>
          <p:cNvSpPr>
            <a:spLocks noGrp="1"/>
          </p:cNvSpPr>
          <p:nvPr/>
        </p:nvSpPr>
        <p:spPr>
          <a:xfrm>
            <a:off x="21038144" y="23695527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ACKNOWLEDGMENTS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21454394" y="2478412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Content Placeholder 7"/>
          <p:cNvSpPr>
            <a:spLocks noGrp="1"/>
          </p:cNvSpPr>
          <p:nvPr/>
        </p:nvSpPr>
        <p:spPr>
          <a:xfrm>
            <a:off x="21143959" y="24833982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96" name="Text Placeholder 6"/>
          <p:cNvSpPr>
            <a:spLocks noGrp="1"/>
          </p:cNvSpPr>
          <p:nvPr/>
        </p:nvSpPr>
        <p:spPr>
          <a:xfrm>
            <a:off x="21142764" y="33338772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REFERENCES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21559014" y="34427374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Content Placeholder 7"/>
          <p:cNvSpPr>
            <a:spLocks noGrp="1"/>
          </p:cNvSpPr>
          <p:nvPr/>
        </p:nvSpPr>
        <p:spPr>
          <a:xfrm>
            <a:off x="21248577" y="34477228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5870" y="40030400"/>
            <a:ext cx="31726660" cy="3326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113" y="41097200"/>
            <a:ext cx="5991392" cy="11557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24739601" y="41175979"/>
            <a:ext cx="6945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venir Heavy"/>
                <a:cs typeface="Avenir Heavy"/>
              </a:rPr>
              <a:t>Agency Title / Logo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290" y="1460980"/>
            <a:ext cx="4192909" cy="326904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838" y="669192"/>
            <a:ext cx="6314960" cy="51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84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>
          <a:xfrm>
            <a:off x="13812581" y="24711244"/>
            <a:ext cx="5293239" cy="79023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00" name="Content Placeholder 7"/>
          <p:cNvSpPr>
            <a:spLocks noGrp="1"/>
          </p:cNvSpPr>
          <p:nvPr/>
        </p:nvSpPr>
        <p:spPr>
          <a:xfrm>
            <a:off x="15487238" y="27675585"/>
            <a:ext cx="1943925" cy="2130528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870" y="604964"/>
            <a:ext cx="31726660" cy="511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sp>
        <p:nvSpPr>
          <p:cNvPr id="7" name="Title 5"/>
          <p:cNvSpPr>
            <a:spLocks noGrp="1"/>
          </p:cNvSpPr>
          <p:nvPr/>
        </p:nvSpPr>
        <p:spPr>
          <a:xfrm>
            <a:off x="4641134" y="604964"/>
            <a:ext cx="23636133" cy="4694719"/>
          </a:xfrm>
          <a:prstGeom prst="rect">
            <a:avLst/>
          </a:prstGeom>
        </p:spPr>
        <p:txBody>
          <a:bodyPr vert="horz" lIns="438880" tIns="219442" rIns="438880" bIns="219442" rtlCol="0" anchor="ctr">
            <a:normAutofit/>
          </a:bodyPr>
          <a:lstStyle>
            <a:lvl1pPr algn="ctr" defTabSz="2194405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6000" kern="1200" dirty="0">
                <a:solidFill>
                  <a:srgbClr val="FFFFFF"/>
                </a:solidFill>
                <a:latin typeface="Avenir Heavy"/>
                <a:cs typeface="Avenir Heavy"/>
              </a:rPr>
              <a:t>INSERT YOUR CREATE@STATE TITLE HERE</a:t>
            </a:r>
            <a:br>
              <a:rPr lang="en-US" sz="8000" kern="1200" dirty="0">
                <a:solidFill>
                  <a:srgbClr val="FFFFFF"/>
                </a:solidFill>
                <a:latin typeface="Univers 47 Condensed Light"/>
                <a:cs typeface="Univers 47 Condensed Light"/>
              </a:rPr>
            </a:br>
            <a:r>
              <a:rPr lang="en-US" sz="4000" i="1" kern="1200" dirty="0">
                <a:solidFill>
                  <a:srgbClr val="FFFFFF"/>
                </a:solidFill>
                <a:latin typeface="Avenir Light"/>
                <a:cs typeface="Avenir Light"/>
              </a:rPr>
              <a:t>FIRST &amp; LAST NAME  |  ARKANSAS </a:t>
            </a:r>
            <a:r>
              <a:rPr lang="en-US" sz="4000" i="1" kern="1200" dirty="0">
                <a:solidFill>
                  <a:schemeClr val="bg1"/>
                </a:solidFill>
                <a:latin typeface="Avenir Light"/>
                <a:cs typeface="Avenir Light"/>
              </a:rPr>
              <a:t>STATE UNIVERSITY  |   JONESBORO, AR</a:t>
            </a:r>
            <a:endParaRPr lang="en-US" sz="4400" i="1" kern="1200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56" name="Text Placeholder 6"/>
          <p:cNvSpPr>
            <a:spLocks noGrp="1"/>
          </p:cNvSpPr>
          <p:nvPr/>
        </p:nvSpPr>
        <p:spPr>
          <a:xfrm>
            <a:off x="1398361" y="7724225"/>
            <a:ext cx="10512879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INTRODUCTION &amp; PURPOSE</a:t>
            </a:r>
          </a:p>
        </p:txBody>
      </p:sp>
      <p:sp>
        <p:nvSpPr>
          <p:cNvPr id="57" name="Content Placeholder 7"/>
          <p:cNvSpPr>
            <a:spLocks noGrp="1"/>
          </p:cNvSpPr>
          <p:nvPr/>
        </p:nvSpPr>
        <p:spPr>
          <a:xfrm>
            <a:off x="1430799" y="8765293"/>
            <a:ext cx="9646267" cy="8101555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1814612" y="881282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6"/>
          <p:cNvSpPr>
            <a:spLocks noGrp="1"/>
          </p:cNvSpPr>
          <p:nvPr/>
        </p:nvSpPr>
        <p:spPr>
          <a:xfrm>
            <a:off x="1516897" y="16588503"/>
            <a:ext cx="1039434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OBJECTIVES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1933148" y="17677106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7"/>
          <p:cNvSpPr>
            <a:spLocks noGrp="1"/>
          </p:cNvSpPr>
          <p:nvPr/>
        </p:nvSpPr>
        <p:spPr>
          <a:xfrm>
            <a:off x="1516895" y="17864444"/>
            <a:ext cx="9646267" cy="330662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kern="1200" dirty="0">
              <a:latin typeface="Avenir Light"/>
              <a:cs typeface="Avenir Light"/>
            </a:endParaRPr>
          </a:p>
        </p:txBody>
      </p:sp>
      <p:sp>
        <p:nvSpPr>
          <p:cNvPr id="62" name="Text Placeholder 6"/>
          <p:cNvSpPr>
            <a:spLocks noGrp="1"/>
          </p:cNvSpPr>
          <p:nvPr/>
        </p:nvSpPr>
        <p:spPr>
          <a:xfrm>
            <a:off x="1494327" y="23688030"/>
            <a:ext cx="1041691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METHODS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910577" y="24776632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Content Placeholder 7"/>
          <p:cNvSpPr>
            <a:spLocks noGrp="1"/>
          </p:cNvSpPr>
          <p:nvPr/>
        </p:nvSpPr>
        <p:spPr>
          <a:xfrm>
            <a:off x="1494324" y="24784706"/>
            <a:ext cx="9646267" cy="5154909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kern="1200" dirty="0">
              <a:latin typeface="Avenir Light"/>
              <a:cs typeface="Avenir Light"/>
            </a:endParaRPr>
          </a:p>
        </p:txBody>
      </p:sp>
      <p:sp>
        <p:nvSpPr>
          <p:cNvPr id="69" name="Text Placeholder 6"/>
          <p:cNvSpPr>
            <a:spLocks noGrp="1"/>
          </p:cNvSpPr>
          <p:nvPr/>
        </p:nvSpPr>
        <p:spPr>
          <a:xfrm>
            <a:off x="1669297" y="33340653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STUDENT POPULATION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85547" y="34429255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7"/>
          <p:cNvSpPr>
            <a:spLocks noGrp="1"/>
          </p:cNvSpPr>
          <p:nvPr/>
        </p:nvSpPr>
        <p:spPr>
          <a:xfrm>
            <a:off x="1775113" y="34514015"/>
            <a:ext cx="9646267" cy="496395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3812581" y="7967480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73" name="Rectangle 72"/>
          <p:cNvSpPr/>
          <p:nvPr/>
        </p:nvSpPr>
        <p:spPr>
          <a:xfrm>
            <a:off x="13812581" y="12422508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74" name="Content Placeholder 7"/>
          <p:cNvSpPr>
            <a:spLocks noGrp="1"/>
          </p:cNvSpPr>
          <p:nvPr/>
        </p:nvSpPr>
        <p:spPr>
          <a:xfrm>
            <a:off x="15471554" y="9365163"/>
            <a:ext cx="1975293" cy="1233912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75" name="Content Placeholder 7"/>
          <p:cNvSpPr>
            <a:spLocks noGrp="1"/>
          </p:cNvSpPr>
          <p:nvPr/>
        </p:nvSpPr>
        <p:spPr>
          <a:xfrm>
            <a:off x="15460068" y="13552184"/>
            <a:ext cx="1998265" cy="151468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76" name="Text Placeholder 6"/>
          <p:cNvSpPr>
            <a:spLocks noGrp="1"/>
          </p:cNvSpPr>
          <p:nvPr/>
        </p:nvSpPr>
        <p:spPr>
          <a:xfrm>
            <a:off x="21036948" y="7724225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FINDINGS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21344388" y="8806932"/>
            <a:ext cx="9646269" cy="75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Content Placeholder 7"/>
          <p:cNvSpPr>
            <a:spLocks noGrp="1"/>
          </p:cNvSpPr>
          <p:nvPr/>
        </p:nvSpPr>
        <p:spPr>
          <a:xfrm>
            <a:off x="20971093" y="8881426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3812581" y="16866848"/>
            <a:ext cx="5293239" cy="7364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0" name="Content Placeholder 7"/>
          <p:cNvSpPr>
            <a:spLocks noGrp="1"/>
          </p:cNvSpPr>
          <p:nvPr/>
        </p:nvSpPr>
        <p:spPr>
          <a:xfrm>
            <a:off x="15487238" y="19396699"/>
            <a:ext cx="1943925" cy="2130528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3812581" y="33113926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8" name="Content Placeholder 7"/>
          <p:cNvSpPr>
            <a:spLocks noGrp="1"/>
          </p:cNvSpPr>
          <p:nvPr/>
        </p:nvSpPr>
        <p:spPr>
          <a:xfrm>
            <a:off x="15471554" y="34613209"/>
            <a:ext cx="1975293" cy="1233912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90" name="Text Placeholder 6"/>
          <p:cNvSpPr>
            <a:spLocks noGrp="1"/>
          </p:cNvSpPr>
          <p:nvPr/>
        </p:nvSpPr>
        <p:spPr>
          <a:xfrm>
            <a:off x="21036948" y="16581077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DISCUSSION &amp; ACTION PLAN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21453198" y="1766967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Content Placeholder 7"/>
          <p:cNvSpPr>
            <a:spLocks noGrp="1"/>
          </p:cNvSpPr>
          <p:nvPr/>
        </p:nvSpPr>
        <p:spPr>
          <a:xfrm>
            <a:off x="21142764" y="17754439"/>
            <a:ext cx="9646267" cy="496395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93" name="Text Placeholder 6"/>
          <p:cNvSpPr>
            <a:spLocks noGrp="1"/>
          </p:cNvSpPr>
          <p:nvPr/>
        </p:nvSpPr>
        <p:spPr>
          <a:xfrm>
            <a:off x="21038144" y="23695527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ACKNOWLEDGMENTS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21454394" y="2478412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Content Placeholder 7"/>
          <p:cNvSpPr>
            <a:spLocks noGrp="1"/>
          </p:cNvSpPr>
          <p:nvPr/>
        </p:nvSpPr>
        <p:spPr>
          <a:xfrm>
            <a:off x="21143959" y="24833982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96" name="Text Placeholder 6"/>
          <p:cNvSpPr>
            <a:spLocks noGrp="1"/>
          </p:cNvSpPr>
          <p:nvPr/>
        </p:nvSpPr>
        <p:spPr>
          <a:xfrm>
            <a:off x="21142764" y="33338772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REFERENCES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21559014" y="34427374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Content Placeholder 7"/>
          <p:cNvSpPr>
            <a:spLocks noGrp="1"/>
          </p:cNvSpPr>
          <p:nvPr/>
        </p:nvSpPr>
        <p:spPr>
          <a:xfrm>
            <a:off x="21248577" y="34477228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5870" y="40030400"/>
            <a:ext cx="31726660" cy="3326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113" y="41097200"/>
            <a:ext cx="5991392" cy="11557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24739601" y="41175979"/>
            <a:ext cx="6945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venir Heavy"/>
                <a:cs typeface="Avenir Heavy"/>
              </a:rPr>
              <a:t>Agency Title / Logo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290" y="1460980"/>
            <a:ext cx="4192909" cy="326904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837" y="670615"/>
            <a:ext cx="6314962" cy="519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5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>
          <a:xfrm>
            <a:off x="13812581" y="24711244"/>
            <a:ext cx="5293239" cy="79023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00" name="Content Placeholder 7"/>
          <p:cNvSpPr>
            <a:spLocks noGrp="1"/>
          </p:cNvSpPr>
          <p:nvPr/>
        </p:nvSpPr>
        <p:spPr>
          <a:xfrm>
            <a:off x="15487238" y="27675585"/>
            <a:ext cx="1943925" cy="2130528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870" y="604964"/>
            <a:ext cx="31726660" cy="511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sp>
        <p:nvSpPr>
          <p:cNvPr id="7" name="Title 5"/>
          <p:cNvSpPr>
            <a:spLocks noGrp="1"/>
          </p:cNvSpPr>
          <p:nvPr/>
        </p:nvSpPr>
        <p:spPr>
          <a:xfrm>
            <a:off x="4641134" y="604964"/>
            <a:ext cx="23636133" cy="4694719"/>
          </a:xfrm>
          <a:prstGeom prst="rect">
            <a:avLst/>
          </a:prstGeom>
        </p:spPr>
        <p:txBody>
          <a:bodyPr vert="horz" lIns="438880" tIns="219442" rIns="438880" bIns="219442" rtlCol="0" anchor="ctr">
            <a:normAutofit/>
          </a:bodyPr>
          <a:lstStyle>
            <a:lvl1pPr algn="ctr" defTabSz="2194405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6000" kern="1200" dirty="0">
                <a:solidFill>
                  <a:srgbClr val="FFFFFF"/>
                </a:solidFill>
                <a:latin typeface="Avenir Heavy"/>
                <a:cs typeface="Avenir Heavy"/>
              </a:rPr>
              <a:t>INSERT YOUR CREATE@STATE TITLE HERE</a:t>
            </a:r>
            <a:br>
              <a:rPr lang="en-US" sz="8000" kern="1200" dirty="0">
                <a:solidFill>
                  <a:srgbClr val="FFFFFF"/>
                </a:solidFill>
                <a:latin typeface="Univers 47 Condensed Light"/>
                <a:cs typeface="Univers 47 Condensed Light"/>
              </a:rPr>
            </a:br>
            <a:r>
              <a:rPr lang="en-US" sz="4000" i="1" kern="1200" dirty="0">
                <a:solidFill>
                  <a:srgbClr val="FFFFFF"/>
                </a:solidFill>
                <a:latin typeface="Avenir Light"/>
                <a:cs typeface="Avenir Light"/>
              </a:rPr>
              <a:t>FIRST &amp; LAST NAME  |  ARKANSAS </a:t>
            </a:r>
            <a:r>
              <a:rPr lang="en-US" sz="4000" i="1" kern="1200" dirty="0">
                <a:solidFill>
                  <a:schemeClr val="bg1"/>
                </a:solidFill>
                <a:latin typeface="Avenir Light"/>
                <a:cs typeface="Avenir Light"/>
              </a:rPr>
              <a:t>STATE UNIVERSITY  |   JONESBORO, AR</a:t>
            </a:r>
            <a:endParaRPr lang="en-US" sz="4400" i="1" kern="1200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sp>
        <p:nvSpPr>
          <p:cNvPr id="56" name="Text Placeholder 6"/>
          <p:cNvSpPr>
            <a:spLocks noGrp="1"/>
          </p:cNvSpPr>
          <p:nvPr/>
        </p:nvSpPr>
        <p:spPr>
          <a:xfrm>
            <a:off x="1398361" y="7724225"/>
            <a:ext cx="10512879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INTRODUCTION &amp; PURPOSE</a:t>
            </a:r>
          </a:p>
        </p:txBody>
      </p:sp>
      <p:sp>
        <p:nvSpPr>
          <p:cNvPr id="57" name="Content Placeholder 7"/>
          <p:cNvSpPr>
            <a:spLocks noGrp="1"/>
          </p:cNvSpPr>
          <p:nvPr/>
        </p:nvSpPr>
        <p:spPr>
          <a:xfrm>
            <a:off x="1430799" y="8765293"/>
            <a:ext cx="9646267" cy="8101555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1814612" y="8812827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6"/>
          <p:cNvSpPr>
            <a:spLocks noGrp="1"/>
          </p:cNvSpPr>
          <p:nvPr/>
        </p:nvSpPr>
        <p:spPr>
          <a:xfrm>
            <a:off x="1516897" y="16588503"/>
            <a:ext cx="1039434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OBJECTIVES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1933148" y="17677106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7"/>
          <p:cNvSpPr>
            <a:spLocks noGrp="1"/>
          </p:cNvSpPr>
          <p:nvPr/>
        </p:nvSpPr>
        <p:spPr>
          <a:xfrm>
            <a:off x="1516895" y="17864444"/>
            <a:ext cx="9646267" cy="330662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kern="1200" dirty="0">
              <a:latin typeface="Avenir Light"/>
              <a:cs typeface="Avenir Light"/>
            </a:endParaRPr>
          </a:p>
        </p:txBody>
      </p:sp>
      <p:sp>
        <p:nvSpPr>
          <p:cNvPr id="62" name="Text Placeholder 6"/>
          <p:cNvSpPr>
            <a:spLocks noGrp="1"/>
          </p:cNvSpPr>
          <p:nvPr/>
        </p:nvSpPr>
        <p:spPr>
          <a:xfrm>
            <a:off x="1494327" y="23688030"/>
            <a:ext cx="1041691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METHODS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910577" y="24776632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Content Placeholder 7"/>
          <p:cNvSpPr>
            <a:spLocks noGrp="1"/>
          </p:cNvSpPr>
          <p:nvPr/>
        </p:nvSpPr>
        <p:spPr>
          <a:xfrm>
            <a:off x="1494324" y="24784706"/>
            <a:ext cx="9646267" cy="5154909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  <a:p>
            <a:pPr>
              <a:lnSpc>
                <a:spcPct val="120000"/>
              </a:lnSpc>
            </a:pPr>
            <a:endParaRPr lang="en-US" sz="4400" kern="1200" dirty="0">
              <a:latin typeface="Avenir Light"/>
              <a:cs typeface="Avenir Light"/>
            </a:endParaRPr>
          </a:p>
        </p:txBody>
      </p:sp>
      <p:sp>
        <p:nvSpPr>
          <p:cNvPr id="69" name="Text Placeholder 6"/>
          <p:cNvSpPr>
            <a:spLocks noGrp="1"/>
          </p:cNvSpPr>
          <p:nvPr/>
        </p:nvSpPr>
        <p:spPr>
          <a:xfrm>
            <a:off x="1669297" y="33340653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STUDENT POPULATION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85547" y="34429255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7"/>
          <p:cNvSpPr>
            <a:spLocks noGrp="1"/>
          </p:cNvSpPr>
          <p:nvPr/>
        </p:nvSpPr>
        <p:spPr>
          <a:xfrm>
            <a:off x="1775113" y="34514015"/>
            <a:ext cx="9646267" cy="496395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3812581" y="7967480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73" name="Rectangle 72"/>
          <p:cNvSpPr/>
          <p:nvPr/>
        </p:nvSpPr>
        <p:spPr>
          <a:xfrm>
            <a:off x="13812581" y="12422508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74" name="Content Placeholder 7"/>
          <p:cNvSpPr>
            <a:spLocks noGrp="1"/>
          </p:cNvSpPr>
          <p:nvPr/>
        </p:nvSpPr>
        <p:spPr>
          <a:xfrm>
            <a:off x="15471554" y="9365163"/>
            <a:ext cx="1975293" cy="1233912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75" name="Content Placeholder 7"/>
          <p:cNvSpPr>
            <a:spLocks noGrp="1"/>
          </p:cNvSpPr>
          <p:nvPr/>
        </p:nvSpPr>
        <p:spPr>
          <a:xfrm>
            <a:off x="15460068" y="13552184"/>
            <a:ext cx="1998265" cy="151468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76" name="Text Placeholder 6"/>
          <p:cNvSpPr>
            <a:spLocks noGrp="1"/>
          </p:cNvSpPr>
          <p:nvPr/>
        </p:nvSpPr>
        <p:spPr>
          <a:xfrm>
            <a:off x="21036948" y="7724225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FINDINGS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21344388" y="8806932"/>
            <a:ext cx="9646269" cy="75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Content Placeholder 7"/>
          <p:cNvSpPr>
            <a:spLocks noGrp="1"/>
          </p:cNvSpPr>
          <p:nvPr/>
        </p:nvSpPr>
        <p:spPr>
          <a:xfrm>
            <a:off x="20971093" y="8881426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3812581" y="16866848"/>
            <a:ext cx="5293239" cy="7364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0" name="Content Placeholder 7"/>
          <p:cNvSpPr>
            <a:spLocks noGrp="1"/>
          </p:cNvSpPr>
          <p:nvPr/>
        </p:nvSpPr>
        <p:spPr>
          <a:xfrm>
            <a:off x="15487238" y="19396699"/>
            <a:ext cx="1943925" cy="2130528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latin typeface="Avenir Light"/>
                <a:cs typeface="Avenir Light"/>
              </a:rPr>
              <a:t>GRAPH OR CHART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3812581" y="33113926"/>
            <a:ext cx="5293239" cy="3946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88" name="Content Placeholder 7"/>
          <p:cNvSpPr>
            <a:spLocks noGrp="1"/>
          </p:cNvSpPr>
          <p:nvPr/>
        </p:nvSpPr>
        <p:spPr>
          <a:xfrm>
            <a:off x="15471554" y="34613209"/>
            <a:ext cx="1975293" cy="1233912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kern="1200" dirty="0">
                <a:latin typeface="Avenir Light"/>
                <a:cs typeface="Avenir Light"/>
              </a:rPr>
              <a:t>PHOTO</a:t>
            </a:r>
          </a:p>
          <a:p>
            <a:pPr>
              <a:lnSpc>
                <a:spcPct val="120000"/>
              </a:lnSpc>
            </a:pPr>
            <a:endParaRPr lang="en-US" sz="4100" kern="1200" dirty="0">
              <a:latin typeface="Avenir Light"/>
              <a:cs typeface="Avenir Light"/>
            </a:endParaRPr>
          </a:p>
        </p:txBody>
      </p:sp>
      <p:sp>
        <p:nvSpPr>
          <p:cNvPr id="90" name="Text Placeholder 6"/>
          <p:cNvSpPr>
            <a:spLocks noGrp="1"/>
          </p:cNvSpPr>
          <p:nvPr/>
        </p:nvSpPr>
        <p:spPr>
          <a:xfrm>
            <a:off x="21036948" y="16581077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DISCUSSION &amp; ACTION PLAN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21453198" y="1766967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Content Placeholder 7"/>
          <p:cNvSpPr>
            <a:spLocks noGrp="1"/>
          </p:cNvSpPr>
          <p:nvPr/>
        </p:nvSpPr>
        <p:spPr>
          <a:xfrm>
            <a:off x="21142764" y="17754439"/>
            <a:ext cx="9646267" cy="4963951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93" name="Text Placeholder 6"/>
          <p:cNvSpPr>
            <a:spLocks noGrp="1"/>
          </p:cNvSpPr>
          <p:nvPr/>
        </p:nvSpPr>
        <p:spPr>
          <a:xfrm>
            <a:off x="21038144" y="23695527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ACKNOWLEDGMENTS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21454394" y="24784129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Content Placeholder 7"/>
          <p:cNvSpPr>
            <a:spLocks noGrp="1"/>
          </p:cNvSpPr>
          <p:nvPr/>
        </p:nvSpPr>
        <p:spPr>
          <a:xfrm>
            <a:off x="21143959" y="24833982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96" name="Text Placeholder 6"/>
          <p:cNvSpPr>
            <a:spLocks noGrp="1"/>
          </p:cNvSpPr>
          <p:nvPr/>
        </p:nvSpPr>
        <p:spPr>
          <a:xfrm>
            <a:off x="21142764" y="33338772"/>
            <a:ext cx="10264523" cy="1287561"/>
          </a:xfrm>
          <a:prstGeom prst="rect">
            <a:avLst/>
          </a:prstGeom>
        </p:spPr>
        <p:txBody>
          <a:bodyPr vert="horz" lIns="438880" tIns="219442" rIns="438880" bIns="219442" rtlCol="0" anchor="b">
            <a:normAutofit/>
          </a:bodyPr>
          <a:lstStyle>
            <a:lvl1pPr marL="0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1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405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9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808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8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21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619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024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6427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0832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5236" indent="0" algn="l" defTabSz="2194405" rtl="0" eaLnBrk="1" latinLnBrk="0" hangingPunct="1">
              <a:spcBef>
                <a:spcPct val="20000"/>
              </a:spcBef>
              <a:buFont typeface="Arial"/>
              <a:buNone/>
              <a:defRPr sz="7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kern="1200" dirty="0">
                <a:latin typeface="Avenir Heavy"/>
                <a:cs typeface="Avenir Heavy"/>
              </a:rPr>
              <a:t>REFERENCES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21559014" y="34427374"/>
            <a:ext cx="964626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Content Placeholder 7"/>
          <p:cNvSpPr>
            <a:spLocks noGrp="1"/>
          </p:cNvSpPr>
          <p:nvPr/>
        </p:nvSpPr>
        <p:spPr>
          <a:xfrm>
            <a:off x="21248577" y="34477228"/>
            <a:ext cx="9646267" cy="3869290"/>
          </a:xfrm>
          <a:prstGeom prst="rect">
            <a:avLst/>
          </a:prstGeom>
        </p:spPr>
        <p:txBody>
          <a:bodyPr vert="horz" lIns="438880" tIns="219442" rIns="438880" bIns="219442" rtlCol="0">
            <a:noAutofit/>
          </a:bodyPr>
          <a:lstStyle>
            <a:lvl1pPr marL="1645804" indent="-16458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908" indent="-1371503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012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415" indent="-1097204" algn="l" defTabSz="2194405" rtl="0" eaLnBrk="1" latinLnBrk="0" hangingPunct="1">
              <a:spcBef>
                <a:spcPct val="20000"/>
              </a:spcBef>
              <a:buFont typeface="Arial"/>
              <a:buChar char="–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820" indent="-1097204" algn="l" defTabSz="2194405" rtl="0" eaLnBrk="1" latinLnBrk="0" hangingPunct="1">
              <a:spcBef>
                <a:spcPct val="20000"/>
              </a:spcBef>
              <a:buFont typeface="Arial"/>
              <a:buChar char="»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22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628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035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439" indent="-1097204" algn="l" defTabSz="2194405" rtl="0" eaLnBrk="1" latinLnBrk="0" hangingPunct="1">
              <a:spcBef>
                <a:spcPct val="20000"/>
              </a:spcBef>
              <a:buFont typeface="Arial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1200" dirty="0">
                <a:latin typeface="Avenir Light"/>
                <a:cs typeface="Avenir Light"/>
              </a:rPr>
              <a:t>Insert Content Here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5870" y="40030400"/>
            <a:ext cx="31726660" cy="3326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71" tIns="91435" rIns="182871" bIns="91435" spcCol="0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113" y="41097200"/>
            <a:ext cx="5991392" cy="11557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24739601" y="41175979"/>
            <a:ext cx="6945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venir Heavy"/>
                <a:cs typeface="Avenir Heavy"/>
              </a:rPr>
              <a:t>Agency Title / Logo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290" y="1460980"/>
            <a:ext cx="4192909" cy="326904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838" y="669192"/>
            <a:ext cx="6314960" cy="51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23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566</Words>
  <Application>Microsoft Macintosh PowerPoint</Application>
  <PresentationFormat>Custom</PresentationFormat>
  <Paragraphs>184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Avenir Heavy</vt:lpstr>
      <vt:lpstr>Avenir Light</vt:lpstr>
      <vt:lpstr>Calibri</vt:lpstr>
      <vt:lpstr>Univers 47 Condensed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Case</dc:creator>
  <cp:lastModifiedBy>Kelli Listenbee</cp:lastModifiedBy>
  <cp:revision>13</cp:revision>
  <cp:lastPrinted>2019-03-14T21:55:00Z</cp:lastPrinted>
  <dcterms:created xsi:type="dcterms:W3CDTF">2019-02-01T15:33:38Z</dcterms:created>
  <dcterms:modified xsi:type="dcterms:W3CDTF">2024-05-07T13:53:44Z</dcterms:modified>
</cp:coreProperties>
</file>