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1_1.jpg" descr="1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10.jpg" descr="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11.jpg" descr="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12.jpg" descr="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13.jpg" descr="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14.jpg" descr="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16.jpg" descr="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17.jpg" descr="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18.jpg" descr="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19.jpg" descr="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2_1.jpg" descr="2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20.jpg" descr="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21.jpg" descr="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22.jpg" descr="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23.jpg" descr="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24.jpg" descr="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25.jpg" descr="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26.jpg" descr="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27.jpg" descr="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28.jpg" descr="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_1.jpg" descr="3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4_1.jpg" descr="4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5_1.jpg" descr="5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6_1.jpg" descr="6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7_1.jpg" descr="7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8_1.jpg" descr="8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9_1.jpg" descr="9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400050"/>
            <a:ext cx="11938000" cy="895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